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352" r:id="rId3"/>
    <p:sldId id="347" r:id="rId4"/>
    <p:sldId id="308" r:id="rId5"/>
    <p:sldId id="314" r:id="rId6"/>
    <p:sldId id="339" r:id="rId7"/>
    <p:sldId id="328" r:id="rId8"/>
    <p:sldId id="338" r:id="rId9"/>
    <p:sldId id="315" r:id="rId10"/>
    <p:sldId id="321" r:id="rId11"/>
    <p:sldId id="317" r:id="rId12"/>
    <p:sldId id="299" r:id="rId13"/>
    <p:sldId id="353" r:id="rId14"/>
    <p:sldId id="34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6558"/>
    <a:srgbClr val="D13F2B"/>
    <a:srgbClr val="CB61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6AF18-1D0E-CF2A-75A5-92C5447D1E05}" v="336" dt="2024-05-15T19:07:59.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9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17:51:01.509"/>
    </inkml:context>
    <inkml:brush xml:id="br0">
      <inkml:brushProperty name="width" value="0.035" units="cm"/>
      <inkml:brushProperty name="height" value="0.03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292B-E2BF-FBD5-03AC-340D455E21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D955CC-62FE-54EA-C704-9E42A2D84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1F2763-BFF5-1C92-362F-E4D1952DB1F7}"/>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1092FAF0-0724-4A61-D401-85970F9939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84B6E-BE55-0930-E071-4EC726391816}"/>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344799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7BBC-8EDB-D3A5-6213-749DB494EA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ACA599-7F96-3491-8443-D699F6D12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9805EB-7950-AE2F-299D-EFD3F55E7F58}"/>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EAD25249-6D25-F019-4AA2-9BB9269C7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3BE5FC-34DC-7C70-C48A-58ED71DEA826}"/>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72497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0FD5BF-F4C5-07E6-A1A1-3512BBA0FB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EF4342-9C9B-310D-92C3-B7D45A48F7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E3EE7B-6E6F-1924-0331-E8C205D1BB41}"/>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2AE2659F-7FC8-DFD1-FD7B-629E832D6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3ED48-CEB8-7DCC-A1CE-DC1E73F62E5C}"/>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314125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606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4006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961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113">
            <a:extLst>
              <a:ext uri="{FF2B5EF4-FFF2-40B4-BE49-F238E27FC236}">
                <a16:creationId xmlns:a16="http://schemas.microsoft.com/office/drawing/2014/main" id="{444D4FA3-59DB-4178-8B01-DD68982F201A}"/>
              </a:ext>
            </a:extLst>
          </p:cNvPr>
          <p:cNvSpPr>
            <a:spLocks noGrp="1"/>
          </p:cNvSpPr>
          <p:nvPr>
            <p:ph type="pic" sz="quarter" idx="11" hasCustomPrompt="1"/>
          </p:nvPr>
        </p:nvSpPr>
        <p:spPr>
          <a:xfrm>
            <a:off x="690114" y="1690777"/>
            <a:ext cx="3450566" cy="4546121"/>
          </a:xfrm>
          <a:prstGeom prst="rect">
            <a:avLst/>
          </a:pr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9174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A627B4D-EA42-45F1-88B2-A8099F53F602}"/>
              </a:ext>
            </a:extLst>
          </p:cNvPr>
          <p:cNvSpPr>
            <a:spLocks noGrp="1"/>
          </p:cNvSpPr>
          <p:nvPr>
            <p:ph type="pic" sz="quarter" idx="19" hasCustomPrompt="1"/>
          </p:nvPr>
        </p:nvSpPr>
        <p:spPr>
          <a:xfrm>
            <a:off x="4674653" y="1209715"/>
            <a:ext cx="7004190" cy="5183481"/>
          </a:xfrm>
          <a:custGeom>
            <a:avLst/>
            <a:gdLst>
              <a:gd name="connsiteX0" fmla="*/ 1137861 w 7004190"/>
              <a:gd name="connsiteY0" fmla="*/ 2413392 h 5183481"/>
              <a:gd name="connsiteX1" fmla="*/ 2785716 w 7004190"/>
              <a:gd name="connsiteY1" fmla="*/ 3553613 h 5183481"/>
              <a:gd name="connsiteX2" fmla="*/ 1657942 w 7004190"/>
              <a:gd name="connsiteY2" fmla="*/ 5183481 h 5183481"/>
              <a:gd name="connsiteX3" fmla="*/ 1626789 w 7004190"/>
              <a:gd name="connsiteY3" fmla="*/ 5183481 h 5183481"/>
              <a:gd name="connsiteX4" fmla="*/ 0 w 7004190"/>
              <a:gd name="connsiteY4" fmla="*/ 4057836 h 5183481"/>
              <a:gd name="connsiteX5" fmla="*/ 4153549 w 7004190"/>
              <a:gd name="connsiteY5" fmla="*/ 1789413 h 5183481"/>
              <a:gd name="connsiteX6" fmla="*/ 5801404 w 7004190"/>
              <a:gd name="connsiteY6" fmla="*/ 2929634 h 5183481"/>
              <a:gd name="connsiteX7" fmla="*/ 4663543 w 7004190"/>
              <a:gd name="connsiteY7" fmla="*/ 4574079 h 5183481"/>
              <a:gd name="connsiteX8" fmla="*/ 3015688 w 7004190"/>
              <a:gd name="connsiteY8" fmla="*/ 3433857 h 5183481"/>
              <a:gd name="connsiteX9" fmla="*/ 2340647 w 7004190"/>
              <a:gd name="connsiteY9" fmla="*/ 623978 h 5183481"/>
              <a:gd name="connsiteX10" fmla="*/ 3988502 w 7004190"/>
              <a:gd name="connsiteY10" fmla="*/ 1764199 h 5183481"/>
              <a:gd name="connsiteX11" fmla="*/ 2850641 w 7004190"/>
              <a:gd name="connsiteY11" fmla="*/ 3408644 h 5183481"/>
              <a:gd name="connsiteX12" fmla="*/ 1202786 w 7004190"/>
              <a:gd name="connsiteY12" fmla="*/ 2268422 h 5183481"/>
              <a:gd name="connsiteX13" fmla="*/ 5356335 w 7004190"/>
              <a:gd name="connsiteY13" fmla="*/ 0 h 5183481"/>
              <a:gd name="connsiteX14" fmla="*/ 7004190 w 7004190"/>
              <a:gd name="connsiteY14" fmla="*/ 1140221 h 5183481"/>
              <a:gd name="connsiteX15" fmla="*/ 5866329 w 7004190"/>
              <a:gd name="connsiteY15" fmla="*/ 2784666 h 5183481"/>
              <a:gd name="connsiteX16" fmla="*/ 4218474 w 7004190"/>
              <a:gd name="connsiteY16" fmla="*/ 1644444 h 518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04190" h="5183481">
                <a:moveTo>
                  <a:pt x="1137861" y="2413392"/>
                </a:moveTo>
                <a:lnTo>
                  <a:pt x="2785716" y="3553613"/>
                </a:lnTo>
                <a:lnTo>
                  <a:pt x="1657942" y="5183481"/>
                </a:lnTo>
                <a:lnTo>
                  <a:pt x="1626789" y="5183481"/>
                </a:lnTo>
                <a:lnTo>
                  <a:pt x="0" y="4057836"/>
                </a:lnTo>
                <a:close/>
                <a:moveTo>
                  <a:pt x="4153549" y="1789413"/>
                </a:moveTo>
                <a:lnTo>
                  <a:pt x="5801404" y="2929634"/>
                </a:lnTo>
                <a:lnTo>
                  <a:pt x="4663543" y="4574079"/>
                </a:lnTo>
                <a:lnTo>
                  <a:pt x="3015688" y="3433857"/>
                </a:lnTo>
                <a:close/>
                <a:moveTo>
                  <a:pt x="2340647" y="623978"/>
                </a:moveTo>
                <a:lnTo>
                  <a:pt x="3988502" y="1764199"/>
                </a:lnTo>
                <a:lnTo>
                  <a:pt x="2850641" y="3408644"/>
                </a:lnTo>
                <a:lnTo>
                  <a:pt x="1202786" y="2268422"/>
                </a:lnTo>
                <a:close/>
                <a:moveTo>
                  <a:pt x="5356335" y="0"/>
                </a:moveTo>
                <a:lnTo>
                  <a:pt x="7004190" y="1140221"/>
                </a:lnTo>
                <a:lnTo>
                  <a:pt x="5866329" y="2784666"/>
                </a:lnTo>
                <a:lnTo>
                  <a:pt x="4218474"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98005EE3-112D-4F95-85EE-0F14B4F82527}"/>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Freeform: Shape 6">
            <a:extLst>
              <a:ext uri="{FF2B5EF4-FFF2-40B4-BE49-F238E27FC236}">
                <a16:creationId xmlns:a16="http://schemas.microsoft.com/office/drawing/2014/main" id="{7D606870-902A-4708-8323-449308DB2483}"/>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1757027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240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61F56C-FC4E-4E85-948D-F798A2CF760D}"/>
              </a:ext>
            </a:extLst>
          </p:cNvPr>
          <p:cNvSpPr/>
          <p:nvPr userDrawn="1"/>
        </p:nvSpPr>
        <p:spPr>
          <a:xfrm>
            <a:off x="0" y="2497335"/>
            <a:ext cx="4871870" cy="1368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3" name="Rectangle 2">
            <a:extLst>
              <a:ext uri="{FF2B5EF4-FFF2-40B4-BE49-F238E27FC236}">
                <a16:creationId xmlns:a16="http://schemas.microsoft.com/office/drawing/2014/main" id="{0622638E-3ED2-4EC2-AC6A-87AFD9148A10}"/>
              </a:ext>
            </a:extLst>
          </p:cNvPr>
          <p:cNvSpPr/>
          <p:nvPr userDrawn="1"/>
        </p:nvSpPr>
        <p:spPr>
          <a:xfrm>
            <a:off x="7320144" y="3862911"/>
            <a:ext cx="4871858"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4" name="Group 3">
            <a:extLst>
              <a:ext uri="{FF2B5EF4-FFF2-40B4-BE49-F238E27FC236}">
                <a16:creationId xmlns:a16="http://schemas.microsoft.com/office/drawing/2014/main" id="{3395B495-2830-477B-A6B4-1A2FD9D9A771}"/>
              </a:ext>
            </a:extLst>
          </p:cNvPr>
          <p:cNvGrpSpPr/>
          <p:nvPr userDrawn="1"/>
        </p:nvGrpSpPr>
        <p:grpSpPr>
          <a:xfrm>
            <a:off x="4871870" y="1763729"/>
            <a:ext cx="2448272" cy="4303935"/>
            <a:chOff x="445712" y="1449040"/>
            <a:chExt cx="2113018" cy="3924176"/>
          </a:xfrm>
        </p:grpSpPr>
        <p:sp>
          <p:nvSpPr>
            <p:cNvPr id="5" name="Rounded Rectangle 4">
              <a:extLst>
                <a:ext uri="{FF2B5EF4-FFF2-40B4-BE49-F238E27FC236}">
                  <a16:creationId xmlns:a16="http://schemas.microsoft.com/office/drawing/2014/main" id="{B5780031-55E5-49B4-93B1-AA0E5A8629D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a:extLst>
                <a:ext uri="{FF2B5EF4-FFF2-40B4-BE49-F238E27FC236}">
                  <a16:creationId xmlns:a16="http://schemas.microsoft.com/office/drawing/2014/main" id="{F4A73C7F-5B80-4E48-8A46-B5930F7051D1}"/>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a:extLst>
                <a:ext uri="{FF2B5EF4-FFF2-40B4-BE49-F238E27FC236}">
                  <a16:creationId xmlns:a16="http://schemas.microsoft.com/office/drawing/2014/main" id="{74C05D44-1D55-4537-AE08-BEA47364B03D}"/>
                </a:ext>
              </a:extLst>
            </p:cNvPr>
            <p:cNvGrpSpPr/>
            <p:nvPr userDrawn="1"/>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0A1B6201-9E44-4B1E-AE1A-2CDE8936CB91}"/>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a:extLst>
                  <a:ext uri="{FF2B5EF4-FFF2-40B4-BE49-F238E27FC236}">
                    <a16:creationId xmlns:a16="http://schemas.microsoft.com/office/drawing/2014/main" id="{E1CEB241-F909-41C6-95C9-9F4D82171CA6}"/>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0" name="Picture Placeholder 2">
            <a:extLst>
              <a:ext uri="{FF2B5EF4-FFF2-40B4-BE49-F238E27FC236}">
                <a16:creationId xmlns:a16="http://schemas.microsoft.com/office/drawing/2014/main" id="{849AD953-D616-4325-A257-85C7C2E80D32}"/>
              </a:ext>
            </a:extLst>
          </p:cNvPr>
          <p:cNvSpPr>
            <a:spLocks noGrp="1"/>
          </p:cNvSpPr>
          <p:nvPr>
            <p:ph type="pic" idx="22" hasCustomPrompt="1"/>
          </p:nvPr>
        </p:nvSpPr>
        <p:spPr>
          <a:xfrm>
            <a:off x="5051890" y="2223507"/>
            <a:ext cx="2088232"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Text Placeholder 9">
            <a:extLst>
              <a:ext uri="{FF2B5EF4-FFF2-40B4-BE49-F238E27FC236}">
                <a16:creationId xmlns:a16="http://schemas.microsoft.com/office/drawing/2014/main" id="{9E3E61FD-4E71-46C2-9143-31FF6EA9B02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41993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9044-02A2-17BA-AB4B-300625AF7E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3395D4-6D5F-C4B5-DDA8-DF19153A6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DEE44-7C4A-659B-31A9-815FF507332B}"/>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4B097F36-9FC1-D6EA-4339-FC3C91DD7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3DF27-3653-1F4D-688B-56124054E05F}"/>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1338083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FC8F58AE-9B3E-4216-B2AF-DE8B018CBB2F}"/>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8" name="Picture Placeholder 5">
            <a:extLst>
              <a:ext uri="{FF2B5EF4-FFF2-40B4-BE49-F238E27FC236}">
                <a16:creationId xmlns:a16="http://schemas.microsoft.com/office/drawing/2014/main" id="{68176049-D92E-466E-8A0A-6E12CE98154F}"/>
              </a:ext>
            </a:extLst>
          </p:cNvPr>
          <p:cNvSpPr>
            <a:spLocks noGrp="1"/>
          </p:cNvSpPr>
          <p:nvPr>
            <p:ph type="pic" sz="quarter" idx="11" hasCustomPrompt="1"/>
          </p:nvPr>
        </p:nvSpPr>
        <p:spPr>
          <a:xfrm>
            <a:off x="6455342" y="764189"/>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9" name="Picture Placeholder 5">
            <a:extLst>
              <a:ext uri="{FF2B5EF4-FFF2-40B4-BE49-F238E27FC236}">
                <a16:creationId xmlns:a16="http://schemas.microsoft.com/office/drawing/2014/main" id="{8B5C7291-12D1-46D8-A116-2EEEB210F851}"/>
              </a:ext>
            </a:extLst>
          </p:cNvPr>
          <p:cNvSpPr>
            <a:spLocks noGrp="1"/>
          </p:cNvSpPr>
          <p:nvPr>
            <p:ph type="pic" sz="quarter" idx="12" hasCustomPrompt="1"/>
          </p:nvPr>
        </p:nvSpPr>
        <p:spPr>
          <a:xfrm>
            <a:off x="9307482" y="764190"/>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675360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183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327CED36-9DEC-4258-96D4-EA7A0A395E1A}"/>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947058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3495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55D90-1CD5-40A3-A6B0-53E59A7CD886}"/>
              </a:ext>
            </a:extLst>
          </p:cNvPr>
          <p:cNvGrpSpPr/>
          <p:nvPr userDrawn="1"/>
        </p:nvGrpSpPr>
        <p:grpSpPr>
          <a:xfrm>
            <a:off x="638218" y="1536176"/>
            <a:ext cx="4966387" cy="2898882"/>
            <a:chOff x="-548507" y="477868"/>
            <a:chExt cx="11570449" cy="6357177"/>
          </a:xfrm>
        </p:grpSpPr>
        <p:sp>
          <p:nvSpPr>
            <p:cNvPr id="3" name="Freeform: Shape 2">
              <a:extLst>
                <a:ext uri="{FF2B5EF4-FFF2-40B4-BE49-F238E27FC236}">
                  <a16:creationId xmlns:a16="http://schemas.microsoft.com/office/drawing/2014/main" id="{18A64083-3B19-4D6D-B38F-C4BD8BCCC46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1DE74B6A-5FED-48B3-8716-10A23CAAB4D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C621CCC-E910-4DD4-9C79-D41FBD632FA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4EFE35F-0CE6-49B1-9A99-18E4251F13B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E31842B-85F0-49D0-9852-C3ACD83C8CC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9ED0A17B-327A-4660-B9A4-D2A8E214EFD0}"/>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D1C7570A-ED6E-42D0-BFF2-1AD14C3F82A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5EF957-440E-4B6F-A680-85EAB26A382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686362B-776D-4FE5-96A9-C5C420C8E10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35AC1D78-1763-4641-92D2-A0188FAD0BA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F6239A2-A1DF-4D11-93FA-5A0BE0EEFC5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89866D39-6AB7-4BB3-9325-CAFF74878F0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FC753146-46A6-4E79-B7FF-9BED49B75412}"/>
              </a:ext>
            </a:extLst>
          </p:cNvPr>
          <p:cNvSpPr>
            <a:spLocks noGrp="1"/>
          </p:cNvSpPr>
          <p:nvPr>
            <p:ph type="pic" idx="12" hasCustomPrompt="1"/>
          </p:nvPr>
        </p:nvSpPr>
        <p:spPr>
          <a:xfrm>
            <a:off x="1305468" y="1701056"/>
            <a:ext cx="3590864" cy="2329169"/>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025EB44B-167F-4529-98D7-54F7D25E4CA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3513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51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6819F54-C3A9-44D9-9457-76E05059E882}"/>
              </a:ext>
            </a:extLst>
          </p:cNvPr>
          <p:cNvSpPr>
            <a:spLocks noGrp="1"/>
          </p:cNvSpPr>
          <p:nvPr>
            <p:ph type="pic" idx="12" hasCustomPrompt="1"/>
          </p:nvPr>
        </p:nvSpPr>
        <p:spPr>
          <a:xfrm>
            <a:off x="1" y="1"/>
            <a:ext cx="7665395" cy="6867322"/>
          </a:xfrm>
          <a:custGeom>
            <a:avLst/>
            <a:gdLst>
              <a:gd name="connsiteX0" fmla="*/ 0 w 6353150"/>
              <a:gd name="connsiteY0" fmla="*/ 0 h 6858000"/>
              <a:gd name="connsiteX1" fmla="*/ 6353150 w 6353150"/>
              <a:gd name="connsiteY1" fmla="*/ 0 h 6858000"/>
              <a:gd name="connsiteX2" fmla="*/ 6353150 w 6353150"/>
              <a:gd name="connsiteY2" fmla="*/ 6858000 h 6858000"/>
              <a:gd name="connsiteX3" fmla="*/ 0 w 6353150"/>
              <a:gd name="connsiteY3" fmla="*/ 6858000 h 6858000"/>
              <a:gd name="connsiteX4" fmla="*/ 0 w 6353150"/>
              <a:gd name="connsiteY4" fmla="*/ 0 h 6858000"/>
              <a:gd name="connsiteX0" fmla="*/ 0 w 6353150"/>
              <a:gd name="connsiteY0" fmla="*/ 0 h 6858000"/>
              <a:gd name="connsiteX1" fmla="*/ 6353150 w 6353150"/>
              <a:gd name="connsiteY1" fmla="*/ 0 h 6858000"/>
              <a:gd name="connsiteX2" fmla="*/ 2857475 w 6353150"/>
              <a:gd name="connsiteY2" fmla="*/ 6838950 h 6858000"/>
              <a:gd name="connsiteX3" fmla="*/ 0 w 6353150"/>
              <a:gd name="connsiteY3" fmla="*/ 6858000 h 6858000"/>
              <a:gd name="connsiteX4" fmla="*/ 0 w 6353150"/>
              <a:gd name="connsiteY4" fmla="*/ 0 h 6858000"/>
              <a:gd name="connsiteX0" fmla="*/ 0 w 6353150"/>
              <a:gd name="connsiteY0" fmla="*/ 0 h 6867525"/>
              <a:gd name="connsiteX1" fmla="*/ 6353150 w 6353150"/>
              <a:gd name="connsiteY1" fmla="*/ 0 h 6867525"/>
              <a:gd name="connsiteX2" fmla="*/ 2857475 w 6353150"/>
              <a:gd name="connsiteY2" fmla="*/ 6867525 h 6867525"/>
              <a:gd name="connsiteX3" fmla="*/ 0 w 6353150"/>
              <a:gd name="connsiteY3" fmla="*/ 6858000 h 6867525"/>
              <a:gd name="connsiteX4" fmla="*/ 0 w 6353150"/>
              <a:gd name="connsiteY4" fmla="*/ 0 h 6867525"/>
              <a:gd name="connsiteX0" fmla="*/ 0 w 6353150"/>
              <a:gd name="connsiteY0" fmla="*/ 0 h 6877050"/>
              <a:gd name="connsiteX1" fmla="*/ 6353150 w 6353150"/>
              <a:gd name="connsiteY1" fmla="*/ 0 h 6877050"/>
              <a:gd name="connsiteX2" fmla="*/ 2558262 w 6353150"/>
              <a:gd name="connsiteY2" fmla="*/ 6877050 h 6877050"/>
              <a:gd name="connsiteX3" fmla="*/ 0 w 6353150"/>
              <a:gd name="connsiteY3" fmla="*/ 6858000 h 6877050"/>
              <a:gd name="connsiteX4" fmla="*/ 0 w 6353150"/>
              <a:gd name="connsiteY4" fmla="*/ 0 h 6877050"/>
              <a:gd name="connsiteX0" fmla="*/ 0 w 6353150"/>
              <a:gd name="connsiteY0" fmla="*/ 0 h 6858000"/>
              <a:gd name="connsiteX1" fmla="*/ 6353150 w 6353150"/>
              <a:gd name="connsiteY1" fmla="*/ 0 h 6858000"/>
              <a:gd name="connsiteX2" fmla="*/ 3164544 w 6353150"/>
              <a:gd name="connsiteY2" fmla="*/ 6857595 h 6858000"/>
              <a:gd name="connsiteX3" fmla="*/ 0 w 6353150"/>
              <a:gd name="connsiteY3" fmla="*/ 6858000 h 6858000"/>
              <a:gd name="connsiteX4" fmla="*/ 0 w 6353150"/>
              <a:gd name="connsiteY4" fmla="*/ 0 h 6858000"/>
              <a:gd name="connsiteX0" fmla="*/ 0 w 6353150"/>
              <a:gd name="connsiteY0" fmla="*/ 0 h 6867322"/>
              <a:gd name="connsiteX1" fmla="*/ 6353150 w 6353150"/>
              <a:gd name="connsiteY1" fmla="*/ 0 h 6867322"/>
              <a:gd name="connsiteX2" fmla="*/ 3672474 w 6353150"/>
              <a:gd name="connsiteY2" fmla="*/ 6867322 h 6867322"/>
              <a:gd name="connsiteX3" fmla="*/ 0 w 6353150"/>
              <a:gd name="connsiteY3" fmla="*/ 6858000 h 6867322"/>
              <a:gd name="connsiteX4" fmla="*/ 0 w 6353150"/>
              <a:gd name="connsiteY4" fmla="*/ 0 h 6867322"/>
              <a:gd name="connsiteX0" fmla="*/ 0 w 6353150"/>
              <a:gd name="connsiteY0" fmla="*/ 0 h 6858000"/>
              <a:gd name="connsiteX1" fmla="*/ 6353150 w 6353150"/>
              <a:gd name="connsiteY1" fmla="*/ 0 h 6858000"/>
              <a:gd name="connsiteX2" fmla="*/ 3680537 w 6353150"/>
              <a:gd name="connsiteY2" fmla="*/ 6857594 h 6858000"/>
              <a:gd name="connsiteX3" fmla="*/ 0 w 6353150"/>
              <a:gd name="connsiteY3" fmla="*/ 6858000 h 6858000"/>
              <a:gd name="connsiteX4" fmla="*/ 0 w 6353150"/>
              <a:gd name="connsiteY4" fmla="*/ 0 h 6858000"/>
              <a:gd name="connsiteX0" fmla="*/ 0 w 6353150"/>
              <a:gd name="connsiteY0" fmla="*/ 0 h 6867322"/>
              <a:gd name="connsiteX1" fmla="*/ 6353150 w 6353150"/>
              <a:gd name="connsiteY1" fmla="*/ 0 h 6867322"/>
              <a:gd name="connsiteX2" fmla="*/ 3696661 w 6353150"/>
              <a:gd name="connsiteY2" fmla="*/ 6867322 h 6867322"/>
              <a:gd name="connsiteX3" fmla="*/ 0 w 6353150"/>
              <a:gd name="connsiteY3" fmla="*/ 6858000 h 6867322"/>
              <a:gd name="connsiteX4" fmla="*/ 0 w 6353150"/>
              <a:gd name="connsiteY4" fmla="*/ 0 h 6867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3150" h="6867322">
                <a:moveTo>
                  <a:pt x="0" y="0"/>
                </a:moveTo>
                <a:lnTo>
                  <a:pt x="6353150" y="0"/>
                </a:lnTo>
                <a:lnTo>
                  <a:pt x="3696661" y="6867322"/>
                </a:lnTo>
                <a:lnTo>
                  <a:pt x="0" y="6858000"/>
                </a:lnTo>
                <a:lnTo>
                  <a:pt x="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9457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904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8000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94129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4270-F917-F114-5F55-236E38798E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7BA8D7-C4D8-B213-1102-7242BEB46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F09A2B-ED55-4912-1AB4-540B183D9597}"/>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58F45C2E-68AE-4BA6-3AD0-D79A1A0C1E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6F56F1-14CC-F09B-191C-8CD061E7B80F}"/>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30734949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03366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185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23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D886-506D-29F1-1555-4ED62807FB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61AD78-C680-43B7-2106-EDB5D16525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FFDE88-1E48-4E72-C4CD-F085B99E6C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07C696-1440-1C8B-F8F7-AC36E0480861}"/>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6" name="Footer Placeholder 5">
            <a:extLst>
              <a:ext uri="{FF2B5EF4-FFF2-40B4-BE49-F238E27FC236}">
                <a16:creationId xmlns:a16="http://schemas.microsoft.com/office/drawing/2014/main" id="{E9ACD776-0184-07CD-DC4D-825ADADBEE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64F4E2-E9BF-CCFE-CD9A-78843DC6843C}"/>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117442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3C7C-6206-FF69-EAD7-015DFF75DD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C5705C-F5F8-9787-3B92-FE2C3EBAC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E6786-0A66-9B53-B3CF-B30BB53BF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023645-2AFE-E4A1-2204-7AB1040C1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472E1-C9EE-1345-09DB-7E6A967FAF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D01F0B-28AC-E319-D095-08481857E1A7}"/>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8" name="Footer Placeholder 7">
            <a:extLst>
              <a:ext uri="{FF2B5EF4-FFF2-40B4-BE49-F238E27FC236}">
                <a16:creationId xmlns:a16="http://schemas.microsoft.com/office/drawing/2014/main" id="{270C429E-48FA-AB95-1556-9840FB3EEE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2CA5A5-F0F0-198D-5B6E-C43EEB2C59FB}"/>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147427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FB6-F3B2-C562-BCB9-EB4F7C5C82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C947F0-696B-B3B4-F257-2DDD56FAF7EB}"/>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4" name="Footer Placeholder 3">
            <a:extLst>
              <a:ext uri="{FF2B5EF4-FFF2-40B4-BE49-F238E27FC236}">
                <a16:creationId xmlns:a16="http://schemas.microsoft.com/office/drawing/2014/main" id="{A1F1B426-066A-634A-F044-477508D4F2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B9D718-2689-6090-7253-16CD9B029BE2}"/>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304171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00809-3C44-4361-B4F4-F9480DBFA7AF}"/>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3" name="Footer Placeholder 2">
            <a:extLst>
              <a:ext uri="{FF2B5EF4-FFF2-40B4-BE49-F238E27FC236}">
                <a16:creationId xmlns:a16="http://schemas.microsoft.com/office/drawing/2014/main" id="{D4E5CE12-084E-AF98-4A91-19E2BFEE4D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E5462C-E958-6644-8A73-54053479C0F7}"/>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2866645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9250-531D-1730-9DCD-A27C02C62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262A17-2186-4966-6E7A-16F6C0531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1DBCF8-E7A4-50CF-1C0E-D3B232AA5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8215F-E4CE-729E-9F1D-B9F6BB0B7006}"/>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6" name="Footer Placeholder 5">
            <a:extLst>
              <a:ext uri="{FF2B5EF4-FFF2-40B4-BE49-F238E27FC236}">
                <a16:creationId xmlns:a16="http://schemas.microsoft.com/office/drawing/2014/main" id="{2DA8B7E4-7AF4-8467-5201-348408D033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2C7EAA-119D-78B7-5946-10139A678CD3}"/>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80361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D4B0-62CD-7DB2-AFA1-B39D13B8D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515AB6-C4E5-E31C-46FB-3709A3D80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D17DCD-6C33-27FB-0A51-6B288D886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BCB733-6C2C-78C8-EBEB-F4DD82203728}"/>
              </a:ext>
            </a:extLst>
          </p:cNvPr>
          <p:cNvSpPr>
            <a:spLocks noGrp="1"/>
          </p:cNvSpPr>
          <p:nvPr>
            <p:ph type="dt" sz="half" idx="10"/>
          </p:nvPr>
        </p:nvSpPr>
        <p:spPr/>
        <p:txBody>
          <a:bodyPr/>
          <a:lstStyle/>
          <a:p>
            <a:fld id="{A5A72C71-14A5-4B02-ADA5-54AFE38A8DBE}" type="datetimeFigureOut">
              <a:rPr lang="en-IN" smtClean="0"/>
              <a:t>18-10-2024</a:t>
            </a:fld>
            <a:endParaRPr lang="en-IN"/>
          </a:p>
        </p:txBody>
      </p:sp>
      <p:sp>
        <p:nvSpPr>
          <p:cNvPr id="6" name="Footer Placeholder 5">
            <a:extLst>
              <a:ext uri="{FF2B5EF4-FFF2-40B4-BE49-F238E27FC236}">
                <a16:creationId xmlns:a16="http://schemas.microsoft.com/office/drawing/2014/main" id="{14A60DBC-932F-5EB9-365B-0A64FD3E40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70A37C-71CF-D83D-BDA5-9ACC3B97894E}"/>
              </a:ext>
            </a:extLst>
          </p:cNvPr>
          <p:cNvSpPr>
            <a:spLocks noGrp="1"/>
          </p:cNvSpPr>
          <p:nvPr>
            <p:ph type="sldNum" sz="quarter" idx="12"/>
          </p:nvPr>
        </p:nvSpPr>
        <p:spPr/>
        <p:txBody>
          <a:bodyPr/>
          <a:lstStyle/>
          <a:p>
            <a:fld id="{051BCAF3-83AD-4A1C-9D9A-50AEFA816E82}" type="slidenum">
              <a:rPr lang="en-IN" smtClean="0"/>
              <a:t>‹#›</a:t>
            </a:fld>
            <a:endParaRPr lang="en-IN"/>
          </a:p>
        </p:txBody>
      </p:sp>
    </p:spTree>
    <p:extLst>
      <p:ext uri="{BB962C8B-B14F-4D97-AF65-F5344CB8AC3E}">
        <p14:creationId xmlns:p14="http://schemas.microsoft.com/office/powerpoint/2010/main" val="3772237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A3F74-9AF3-21F1-9D8B-22EEA639D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8196CB-EFDC-07EB-1E8E-6649111F2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86B312-EEA8-04DD-65E0-B86DFDB16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72C71-14A5-4B02-ADA5-54AFE38A8DBE}" type="datetimeFigureOut">
              <a:rPr lang="en-IN" smtClean="0"/>
              <a:t>18-10-2024</a:t>
            </a:fld>
            <a:endParaRPr lang="en-IN"/>
          </a:p>
        </p:txBody>
      </p:sp>
      <p:sp>
        <p:nvSpPr>
          <p:cNvPr id="5" name="Footer Placeholder 4">
            <a:extLst>
              <a:ext uri="{FF2B5EF4-FFF2-40B4-BE49-F238E27FC236}">
                <a16:creationId xmlns:a16="http://schemas.microsoft.com/office/drawing/2014/main" id="{2FD7ABC4-A3BF-EF11-3FC3-9108FEDBDA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61D475-EC4A-E1A5-E638-658290DDF1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BCAF3-83AD-4A1C-9D9A-50AEFA816E82}" type="slidenum">
              <a:rPr lang="en-IN" smtClean="0"/>
              <a:t>‹#›</a:t>
            </a:fld>
            <a:endParaRPr lang="en-IN"/>
          </a:p>
        </p:txBody>
      </p:sp>
    </p:spTree>
    <p:extLst>
      <p:ext uri="{BB962C8B-B14F-4D97-AF65-F5344CB8AC3E}">
        <p14:creationId xmlns:p14="http://schemas.microsoft.com/office/powerpoint/2010/main" val="326070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8676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33.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audio" Target="../media/audio1.wav"/><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22.JP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31.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E3411D8-1D17-4262-8E69-9619B3663035}"/>
              </a:ext>
            </a:extLst>
          </p:cNvPr>
          <p:cNvSpPr txBox="1"/>
          <p:nvPr/>
        </p:nvSpPr>
        <p:spPr>
          <a:xfrm>
            <a:off x="-1948721" y="719224"/>
            <a:ext cx="14140721" cy="1446550"/>
          </a:xfrm>
          <a:prstGeom prst="rect">
            <a:avLst/>
          </a:prstGeom>
          <a:noFill/>
        </p:spPr>
        <p:txBody>
          <a:bodyPr wrap="square" lIns="91440" tIns="45720" rIns="91440" bIns="45720" rtlCol="0" anchor="ctr">
            <a:spAutoFit/>
          </a:bodyPr>
          <a:lstStyle/>
          <a:p>
            <a:pPr algn="ctr"/>
            <a:r>
              <a:rPr lang="en-US" sz="4400" b="1" dirty="0">
                <a:solidFill>
                  <a:schemeClr val="bg1"/>
                </a:solidFill>
                <a:latin typeface="+mj-lt"/>
              </a:rPr>
              <a:t>           Product Integrity Assurance Platform</a:t>
            </a:r>
            <a:endParaRPr lang="en-US" sz="4400" dirty="0">
              <a:solidFill>
                <a:schemeClr val="bg1"/>
              </a:solidFill>
              <a:latin typeface="+mj-lt"/>
            </a:endParaRPr>
          </a:p>
          <a:p>
            <a:pPr algn="ctr"/>
            <a:r>
              <a:rPr lang="en-US" altLang="ko-KR" sz="4400" b="1" dirty="0">
                <a:solidFill>
                  <a:schemeClr val="bg1"/>
                </a:solidFill>
                <a:latin typeface="+mj-lt"/>
                <a:cs typeface="Arial"/>
              </a:rPr>
              <a:t>       using Blockchain</a:t>
            </a:r>
            <a:endParaRPr lang="ko-KR" altLang="en-US" sz="4400" b="1" dirty="0">
              <a:solidFill>
                <a:schemeClr val="bg1"/>
              </a:solidFill>
              <a:latin typeface="+mj-lt"/>
              <a:cs typeface="Arial"/>
            </a:endParaRPr>
          </a:p>
        </p:txBody>
      </p:sp>
      <p:sp>
        <p:nvSpPr>
          <p:cNvPr id="5" name="TextBox 4">
            <a:extLst>
              <a:ext uri="{FF2B5EF4-FFF2-40B4-BE49-F238E27FC236}">
                <a16:creationId xmlns:a16="http://schemas.microsoft.com/office/drawing/2014/main" id="{CE145126-9C2E-3D08-311A-17666105F7A0}"/>
              </a:ext>
            </a:extLst>
          </p:cNvPr>
          <p:cNvSpPr txBox="1"/>
          <p:nvPr/>
        </p:nvSpPr>
        <p:spPr>
          <a:xfrm>
            <a:off x="119306" y="5601125"/>
            <a:ext cx="5215338" cy="1261884"/>
          </a:xfrm>
          <a:prstGeom prst="rect">
            <a:avLst/>
          </a:prstGeom>
          <a:noFill/>
        </p:spPr>
        <p:txBody>
          <a:bodyPr wrap="square" lIns="91440" tIns="45720" rIns="91440" bIns="45720" rtlCol="0" anchor="t">
            <a:spAutoFit/>
          </a:bodyPr>
          <a:lstStyle/>
          <a:p>
            <a:r>
              <a:rPr lang="en-US" sz="2800" b="1" dirty="0">
                <a:solidFill>
                  <a:schemeClr val="tx1">
                    <a:lumMod val="95000"/>
                    <a:lumOff val="5000"/>
                  </a:schemeClr>
                </a:solidFill>
                <a:cs typeface="Arial"/>
              </a:rPr>
              <a:t>Project Lead Member</a:t>
            </a:r>
          </a:p>
          <a:p>
            <a:r>
              <a:rPr lang="en-US" sz="2400" b="1" dirty="0">
                <a:solidFill>
                  <a:schemeClr val="tx1">
                    <a:lumMod val="95000"/>
                    <a:lumOff val="5000"/>
                  </a:schemeClr>
                </a:solidFill>
                <a:cs typeface="Arial"/>
              </a:rPr>
              <a:t>Mrs. Brijesh Nishad</a:t>
            </a:r>
          </a:p>
          <a:p>
            <a:r>
              <a:rPr lang="en-US" sz="2400" b="1" dirty="0">
                <a:solidFill>
                  <a:schemeClr val="tx1">
                    <a:lumMod val="95000"/>
                    <a:lumOff val="5000"/>
                  </a:schemeClr>
                </a:solidFill>
                <a:cs typeface="Arial"/>
              </a:rPr>
              <a:t>B Tech CSE-IOT</a:t>
            </a:r>
          </a:p>
        </p:txBody>
      </p:sp>
      <p:pic>
        <p:nvPicPr>
          <p:cNvPr id="7" name="Picture 6">
            <a:extLst>
              <a:ext uri="{FF2B5EF4-FFF2-40B4-BE49-F238E27FC236}">
                <a16:creationId xmlns:a16="http://schemas.microsoft.com/office/drawing/2014/main" id="{A200B2CB-2545-1AAD-FB67-7554183AF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7241" y="2974095"/>
            <a:ext cx="1200330" cy="1200330"/>
          </a:xfrm>
          <a:prstGeom prst="rect">
            <a:avLst/>
          </a:prstGeom>
        </p:spPr>
      </p:pic>
    </p:spTree>
    <p:extLst>
      <p:ext uri="{BB962C8B-B14F-4D97-AF65-F5344CB8AC3E}">
        <p14:creationId xmlns:p14="http://schemas.microsoft.com/office/powerpoint/2010/main" val="63483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a:stretch>
        </a:blip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E4A5CD9-2723-4D91-A2F1-76F708819782}"/>
              </a:ext>
            </a:extLst>
          </p:cNvPr>
          <p:cNvSpPr/>
          <p:nvPr/>
        </p:nvSpPr>
        <p:spPr>
          <a:xfrm flipH="1" flipV="1">
            <a:off x="1724026" y="-30562"/>
            <a:ext cx="10467974" cy="6867525"/>
          </a:xfrm>
          <a:custGeom>
            <a:avLst/>
            <a:gdLst>
              <a:gd name="connsiteX0" fmla="*/ 0 w 8299938"/>
              <a:gd name="connsiteY0" fmla="*/ 0 h 6858000"/>
              <a:gd name="connsiteX1" fmla="*/ 8299938 w 8299938"/>
              <a:gd name="connsiteY1" fmla="*/ 0 h 6858000"/>
              <a:gd name="connsiteX2" fmla="*/ 8299938 w 8299938"/>
              <a:gd name="connsiteY2" fmla="*/ 6858000 h 6858000"/>
              <a:gd name="connsiteX3" fmla="*/ 0 w 8299938"/>
              <a:gd name="connsiteY3" fmla="*/ 6858000 h 6858000"/>
              <a:gd name="connsiteX4" fmla="*/ 0 w 8299938"/>
              <a:gd name="connsiteY4" fmla="*/ 0 h 6858000"/>
              <a:gd name="connsiteX0" fmla="*/ 0 w 8299938"/>
              <a:gd name="connsiteY0" fmla="*/ 0 h 6858000"/>
              <a:gd name="connsiteX1" fmla="*/ 8299938 w 8299938"/>
              <a:gd name="connsiteY1" fmla="*/ 0 h 6858000"/>
              <a:gd name="connsiteX2" fmla="*/ 6603023 w 8299938"/>
              <a:gd name="connsiteY2" fmla="*/ 6858000 h 6858000"/>
              <a:gd name="connsiteX3" fmla="*/ 0 w 8299938"/>
              <a:gd name="connsiteY3" fmla="*/ 6858000 h 6858000"/>
              <a:gd name="connsiteX4" fmla="*/ 0 w 8299938"/>
              <a:gd name="connsiteY4" fmla="*/ 0 h 6858000"/>
              <a:gd name="connsiteX0" fmla="*/ 0 w 8299938"/>
              <a:gd name="connsiteY0" fmla="*/ 0 h 6858000"/>
              <a:gd name="connsiteX1" fmla="*/ 8299938 w 8299938"/>
              <a:gd name="connsiteY1" fmla="*/ 0 h 6858000"/>
              <a:gd name="connsiteX2" fmla="*/ 6330462 w 8299938"/>
              <a:gd name="connsiteY2" fmla="*/ 6840416 h 6858000"/>
              <a:gd name="connsiteX3" fmla="*/ 0 w 8299938"/>
              <a:gd name="connsiteY3" fmla="*/ 6858000 h 6858000"/>
              <a:gd name="connsiteX4" fmla="*/ 0 w 8299938"/>
              <a:gd name="connsiteY4" fmla="*/ 0 h 6858000"/>
              <a:gd name="connsiteX0" fmla="*/ 0 w 8299938"/>
              <a:gd name="connsiteY0" fmla="*/ 0 h 6858000"/>
              <a:gd name="connsiteX1" fmla="*/ 8299938 w 8299938"/>
              <a:gd name="connsiteY1" fmla="*/ 0 h 6858000"/>
              <a:gd name="connsiteX2" fmla="*/ 5846885 w 8299938"/>
              <a:gd name="connsiteY2" fmla="*/ 6858000 h 6858000"/>
              <a:gd name="connsiteX3" fmla="*/ 0 w 8299938"/>
              <a:gd name="connsiteY3" fmla="*/ 6858000 h 6858000"/>
              <a:gd name="connsiteX4" fmla="*/ 0 w 8299938"/>
              <a:gd name="connsiteY4" fmla="*/ 0 h 6858000"/>
              <a:gd name="connsiteX0" fmla="*/ 0 w 10349720"/>
              <a:gd name="connsiteY0" fmla="*/ 0 h 6858000"/>
              <a:gd name="connsiteX1" fmla="*/ 10349720 w 10349720"/>
              <a:gd name="connsiteY1" fmla="*/ 0 h 6858000"/>
              <a:gd name="connsiteX2" fmla="*/ 5846885 w 10349720"/>
              <a:gd name="connsiteY2" fmla="*/ 6858000 h 6858000"/>
              <a:gd name="connsiteX3" fmla="*/ 0 w 10349720"/>
              <a:gd name="connsiteY3" fmla="*/ 6858000 h 6858000"/>
              <a:gd name="connsiteX4" fmla="*/ 0 w 10349720"/>
              <a:gd name="connsiteY4" fmla="*/ 0 h 6858000"/>
              <a:gd name="connsiteX0" fmla="*/ 0 w 11122589"/>
              <a:gd name="connsiteY0" fmla="*/ 0 h 6858000"/>
              <a:gd name="connsiteX1" fmla="*/ 11122589 w 11122589"/>
              <a:gd name="connsiteY1" fmla="*/ 0 h 6858000"/>
              <a:gd name="connsiteX2" fmla="*/ 5846885 w 11122589"/>
              <a:gd name="connsiteY2" fmla="*/ 6858000 h 6858000"/>
              <a:gd name="connsiteX3" fmla="*/ 0 w 11122589"/>
              <a:gd name="connsiteY3" fmla="*/ 6858000 h 6858000"/>
              <a:gd name="connsiteX4" fmla="*/ 0 w 11122589"/>
              <a:gd name="connsiteY4" fmla="*/ 0 h 6858000"/>
              <a:gd name="connsiteX0" fmla="*/ 0 w 12816317"/>
              <a:gd name="connsiteY0" fmla="*/ 19050 h 6877050"/>
              <a:gd name="connsiteX1" fmla="*/ 12816317 w 12816317"/>
              <a:gd name="connsiteY1" fmla="*/ 0 h 6877050"/>
              <a:gd name="connsiteX2" fmla="*/ 5846885 w 12816317"/>
              <a:gd name="connsiteY2" fmla="*/ 6877050 h 6877050"/>
              <a:gd name="connsiteX3" fmla="*/ 0 w 12816317"/>
              <a:gd name="connsiteY3" fmla="*/ 6877050 h 6877050"/>
              <a:gd name="connsiteX4" fmla="*/ 0 w 12816317"/>
              <a:gd name="connsiteY4" fmla="*/ 19050 h 6877050"/>
              <a:gd name="connsiteX0" fmla="*/ 0 w 14656746"/>
              <a:gd name="connsiteY0" fmla="*/ 0 h 6858000"/>
              <a:gd name="connsiteX1" fmla="*/ 14656746 w 14656746"/>
              <a:gd name="connsiteY1" fmla="*/ 0 h 6858000"/>
              <a:gd name="connsiteX2" fmla="*/ 5846885 w 14656746"/>
              <a:gd name="connsiteY2" fmla="*/ 6858000 h 6858000"/>
              <a:gd name="connsiteX3" fmla="*/ 0 w 14656746"/>
              <a:gd name="connsiteY3" fmla="*/ 6858000 h 6858000"/>
              <a:gd name="connsiteX4" fmla="*/ 0 w 14656746"/>
              <a:gd name="connsiteY4" fmla="*/ 0 h 6858000"/>
              <a:gd name="connsiteX0" fmla="*/ 0 w 14656746"/>
              <a:gd name="connsiteY0" fmla="*/ 0 h 6867525"/>
              <a:gd name="connsiteX1" fmla="*/ 14656746 w 14656746"/>
              <a:gd name="connsiteY1" fmla="*/ 0 h 6867525"/>
              <a:gd name="connsiteX2" fmla="*/ 5500138 w 14656746"/>
              <a:gd name="connsiteY2" fmla="*/ 6867525 h 6867525"/>
              <a:gd name="connsiteX3" fmla="*/ 0 w 14656746"/>
              <a:gd name="connsiteY3" fmla="*/ 6858000 h 6867525"/>
              <a:gd name="connsiteX4" fmla="*/ 0 w 14656746"/>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6746" h="6867525">
                <a:moveTo>
                  <a:pt x="0" y="0"/>
                </a:moveTo>
                <a:lnTo>
                  <a:pt x="14656746" y="0"/>
                </a:lnTo>
                <a:lnTo>
                  <a:pt x="5500138" y="6867525"/>
                </a:lnTo>
                <a:lnTo>
                  <a:pt x="0" y="6858000"/>
                </a:lnTo>
                <a:lnTo>
                  <a:pt x="0" y="0"/>
                </a:lnTo>
                <a:close/>
              </a:path>
            </a:pathLst>
          </a:custGeom>
          <a:gradFill flip="none" rotWithShape="1">
            <a:gsLst>
              <a:gs pos="0">
                <a:schemeClr val="accent1">
                  <a:alpha val="70000"/>
                </a:schemeClr>
              </a:gs>
              <a:gs pos="100000">
                <a:schemeClr val="accent2">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0" name="Rectangle 9">
            <a:extLst>
              <a:ext uri="{FF2B5EF4-FFF2-40B4-BE49-F238E27FC236}">
                <a16:creationId xmlns:a16="http://schemas.microsoft.com/office/drawing/2014/main" id="{454F05E7-5A86-4B57-BCD2-867B292E1248}"/>
              </a:ext>
            </a:extLst>
          </p:cNvPr>
          <p:cNvSpPr/>
          <p:nvPr/>
        </p:nvSpPr>
        <p:spPr>
          <a:xfrm>
            <a:off x="6958013" y="2809893"/>
            <a:ext cx="241272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a:cs typeface="+mn-cs"/>
              </a:rPr>
              <a:t>Language Translator</a:t>
            </a: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6" name="Rectangle 15">
            <a:extLst>
              <a:ext uri="{FF2B5EF4-FFF2-40B4-BE49-F238E27FC236}">
                <a16:creationId xmlns:a16="http://schemas.microsoft.com/office/drawing/2014/main" id="{37296C7D-CD0F-47F2-A34D-E599E10D29CB}"/>
              </a:ext>
            </a:extLst>
          </p:cNvPr>
          <p:cNvSpPr/>
          <p:nvPr/>
        </p:nvSpPr>
        <p:spPr>
          <a:xfrm>
            <a:off x="9370014" y="2801224"/>
            <a:ext cx="293603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a:cs typeface="+mn-cs"/>
              </a:rPr>
              <a:t>Two Factor Authentication</a:t>
            </a: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A57130AD-F88D-40AC-9DC9-BD31A8105461}"/>
              </a:ext>
            </a:extLst>
          </p:cNvPr>
          <p:cNvSpPr/>
          <p:nvPr/>
        </p:nvSpPr>
        <p:spPr>
          <a:xfrm>
            <a:off x="9746388" y="5527342"/>
            <a:ext cx="218345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a:cs typeface="+mn-cs"/>
              </a:rPr>
              <a:t>Real Time Tracking</a:t>
            </a: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9" name="Rectangle 18">
            <a:extLst>
              <a:ext uri="{FF2B5EF4-FFF2-40B4-BE49-F238E27FC236}">
                <a16:creationId xmlns:a16="http://schemas.microsoft.com/office/drawing/2014/main" id="{A5F5078C-8DDE-4109-AA89-F69F3DC63E80}"/>
              </a:ext>
            </a:extLst>
          </p:cNvPr>
          <p:cNvSpPr/>
          <p:nvPr/>
        </p:nvSpPr>
        <p:spPr>
          <a:xfrm>
            <a:off x="7160688" y="5527342"/>
            <a:ext cx="218345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a:cs typeface="+mn-cs"/>
              </a:rPr>
              <a:t>Text To Speech</a:t>
            </a: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5" name="Text Placeholder 10">
            <a:extLst>
              <a:ext uri="{FF2B5EF4-FFF2-40B4-BE49-F238E27FC236}">
                <a16:creationId xmlns:a16="http://schemas.microsoft.com/office/drawing/2014/main" id="{86FD01DE-07C6-46B0-8225-2CCF228B81FB}"/>
              </a:ext>
            </a:extLst>
          </p:cNvPr>
          <p:cNvSpPr txBox="1">
            <a:spLocks/>
          </p:cNvSpPr>
          <p:nvPr/>
        </p:nvSpPr>
        <p:spPr>
          <a:xfrm>
            <a:off x="4668764" y="242712"/>
            <a:ext cx="6849217" cy="100811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5400" b="0" i="0" u="none" strike="noStrike" kern="1200" cap="none" spc="0" normalizeH="0" baseline="0" noProof="0" dirty="0">
                <a:ln>
                  <a:noFill/>
                </a:ln>
                <a:solidFill>
                  <a:srgbClr val="FF0000"/>
                </a:solidFill>
                <a:effectLst/>
                <a:uLnTx/>
                <a:uFillTx/>
                <a:latin typeface="Arial"/>
                <a:cs typeface="Arial" pitchFamily="34" charset="0"/>
              </a:rPr>
              <a:t>Additio</a:t>
            </a:r>
            <a:r>
              <a:rPr kumimoji="0" lang="en-US" altLang="ko-KR" sz="5400" b="0" i="0" u="none" strike="noStrike" kern="1200" cap="none" spc="0" normalizeH="0" baseline="0" noProof="0" dirty="0">
                <a:ln>
                  <a:noFill/>
                </a:ln>
                <a:solidFill>
                  <a:schemeClr val="tx2">
                    <a:lumMod val="60000"/>
                    <a:lumOff val="40000"/>
                  </a:schemeClr>
                </a:solidFill>
                <a:effectLst/>
                <a:uLnTx/>
                <a:uFillTx/>
                <a:latin typeface="Arial"/>
                <a:cs typeface="Arial" pitchFamily="34" charset="0"/>
              </a:rPr>
              <a:t>nal</a:t>
            </a: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5400" b="0" i="0" u="none" strike="noStrike" kern="1200" cap="none" spc="0" normalizeH="0" baseline="0" noProof="0" dirty="0">
                <a:ln>
                  <a:noFill/>
                </a:ln>
                <a:solidFill>
                  <a:srgbClr val="FFC000"/>
                </a:solidFill>
                <a:effectLst/>
                <a:uLnTx/>
                <a:uFillTx/>
                <a:latin typeface="Arial"/>
                <a:cs typeface="Arial" pitchFamily="34" charset="0"/>
              </a:rPr>
              <a:t>Features</a:t>
            </a:r>
          </a:p>
        </p:txBody>
      </p:sp>
      <p:sp>
        <p:nvSpPr>
          <p:cNvPr id="33" name="Oval 32">
            <a:extLst>
              <a:ext uri="{FF2B5EF4-FFF2-40B4-BE49-F238E27FC236}">
                <a16:creationId xmlns:a16="http://schemas.microsoft.com/office/drawing/2014/main" id="{E986FA78-F542-7B26-CFD8-12B211AD2C2E}"/>
              </a:ext>
            </a:extLst>
          </p:cNvPr>
          <p:cNvSpPr/>
          <p:nvPr/>
        </p:nvSpPr>
        <p:spPr>
          <a:xfrm>
            <a:off x="10096279" y="3923736"/>
            <a:ext cx="1738604" cy="1522769"/>
          </a:xfrm>
          <a:prstGeom prst="ellipse">
            <a:avLst/>
          </a:prstGeom>
          <a:solidFill>
            <a:srgbClr val="D965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05DA730-C68C-D543-CAD3-44206EB1FAFC}"/>
              </a:ext>
            </a:extLst>
          </p:cNvPr>
          <p:cNvSpPr/>
          <p:nvPr/>
        </p:nvSpPr>
        <p:spPr>
          <a:xfrm>
            <a:off x="7268681" y="1261163"/>
            <a:ext cx="1738604" cy="1522769"/>
          </a:xfrm>
          <a:prstGeom prst="ellipse">
            <a:avLst/>
          </a:prstGeom>
          <a:solidFill>
            <a:srgbClr val="D965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94721F53-2BED-40BB-4359-C9B50954ABC3}"/>
              </a:ext>
            </a:extLst>
          </p:cNvPr>
          <p:cNvPicPr>
            <a:picLocks noChangeAspect="1"/>
          </p:cNvPicPr>
          <p:nvPr/>
        </p:nvPicPr>
        <p:blipFill>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227953" y="1241863"/>
            <a:ext cx="1863746" cy="1525241"/>
          </a:xfrm>
          <a:prstGeom prst="rect">
            <a:avLst/>
          </a:prstGeom>
          <a:ln>
            <a:noFill/>
          </a:ln>
          <a:effectLst>
            <a:outerShdw blurRad="292100" dist="139700" dir="2700000" algn="tl" rotWithShape="0">
              <a:srgbClr val="333333">
                <a:alpha val="65000"/>
              </a:srgbClr>
            </a:outerShdw>
          </a:effectLst>
        </p:spPr>
      </p:pic>
      <p:sp>
        <p:nvSpPr>
          <p:cNvPr id="37" name="Oval 36">
            <a:extLst>
              <a:ext uri="{FF2B5EF4-FFF2-40B4-BE49-F238E27FC236}">
                <a16:creationId xmlns:a16="http://schemas.microsoft.com/office/drawing/2014/main" id="{9B1A1B3C-D995-30E0-B667-FEB06D927298}"/>
              </a:ext>
            </a:extLst>
          </p:cNvPr>
          <p:cNvSpPr/>
          <p:nvPr/>
        </p:nvSpPr>
        <p:spPr>
          <a:xfrm>
            <a:off x="9930813" y="1197108"/>
            <a:ext cx="1738604" cy="1522769"/>
          </a:xfrm>
          <a:prstGeom prst="ellipse">
            <a:avLst/>
          </a:prstGeom>
          <a:solidFill>
            <a:srgbClr val="D965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F974117B-8AA2-F3AD-91A5-1098DE7EB451}"/>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l="2208" t="4272" r="2680" b="11640"/>
          <a:stretch/>
        </p:blipFill>
        <p:spPr>
          <a:xfrm>
            <a:off x="10126040" y="1347823"/>
            <a:ext cx="1328732" cy="126995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9" name="Group 38">
            <a:extLst>
              <a:ext uri="{FF2B5EF4-FFF2-40B4-BE49-F238E27FC236}">
                <a16:creationId xmlns:a16="http://schemas.microsoft.com/office/drawing/2014/main" id="{FC674319-4951-6B7C-B8B8-C71CAFC8001B}"/>
              </a:ext>
            </a:extLst>
          </p:cNvPr>
          <p:cNvGrpSpPr/>
          <p:nvPr/>
        </p:nvGrpSpPr>
        <p:grpSpPr>
          <a:xfrm>
            <a:off x="7464106" y="4004573"/>
            <a:ext cx="1738604" cy="1522769"/>
            <a:chOff x="4357396" y="4028941"/>
            <a:chExt cx="1738604" cy="1522769"/>
          </a:xfrm>
        </p:grpSpPr>
        <p:sp>
          <p:nvSpPr>
            <p:cNvPr id="40" name="Oval 39">
              <a:extLst>
                <a:ext uri="{FF2B5EF4-FFF2-40B4-BE49-F238E27FC236}">
                  <a16:creationId xmlns:a16="http://schemas.microsoft.com/office/drawing/2014/main" id="{7634AE48-3BF7-338A-FCBE-AE1452549EFE}"/>
                </a:ext>
              </a:extLst>
            </p:cNvPr>
            <p:cNvSpPr/>
            <p:nvPr/>
          </p:nvSpPr>
          <p:spPr>
            <a:xfrm>
              <a:off x="4357396" y="4028941"/>
              <a:ext cx="1738604" cy="1522769"/>
            </a:xfrm>
            <a:prstGeom prst="ellipse">
              <a:avLst/>
            </a:prstGeom>
            <a:solidFill>
              <a:srgbClr val="D965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82274733-C765-3DC8-0809-A14A5FF198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0251" y="4254155"/>
              <a:ext cx="1096816" cy="1096816"/>
            </a:xfrm>
            <a:prstGeom prst="rect">
              <a:avLst/>
            </a:prstGeom>
            <a:ln>
              <a:noFill/>
            </a:ln>
            <a:effectLst>
              <a:outerShdw blurRad="292100" dist="139700" dir="2700000" algn="tl" rotWithShape="0">
                <a:srgbClr val="333333">
                  <a:alpha val="65000"/>
                </a:srgbClr>
              </a:outerShdw>
            </a:effectLst>
          </p:spPr>
        </p:pic>
      </p:grpSp>
      <p:pic>
        <p:nvPicPr>
          <p:cNvPr id="43" name="Picture 42">
            <a:extLst>
              <a:ext uri="{FF2B5EF4-FFF2-40B4-BE49-F238E27FC236}">
                <a16:creationId xmlns:a16="http://schemas.microsoft.com/office/drawing/2014/main" id="{2360601C-8F62-8886-23C8-E94FEC47E19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03" b="89972" l="9986" r="92238"/>
                    </a14:imgEffect>
                  </a14:imgLayer>
                </a14:imgProps>
              </a:ext>
              <a:ext uri="{28A0092B-C50C-407E-A947-70E740481C1C}">
                <a14:useLocalDpi xmlns:a14="http://schemas.microsoft.com/office/drawing/2010/main" val="0"/>
              </a:ext>
            </a:extLst>
          </a:blip>
          <a:stretch>
            <a:fillRect/>
          </a:stretch>
        </p:blipFill>
        <p:spPr>
          <a:xfrm>
            <a:off x="10263722" y="4005871"/>
            <a:ext cx="1403717" cy="1358497"/>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F9E10835-846C-BE51-E245-77418879C1B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
        <p:nvSpPr>
          <p:cNvPr id="3" name="TextBox 2">
            <a:extLst>
              <a:ext uri="{FF2B5EF4-FFF2-40B4-BE49-F238E27FC236}">
                <a16:creationId xmlns:a16="http://schemas.microsoft.com/office/drawing/2014/main" id="{CE07F76A-6ACC-8B6E-971A-BD6569843727}"/>
              </a:ext>
            </a:extLst>
          </p:cNvPr>
          <p:cNvSpPr txBox="1"/>
          <p:nvPr/>
        </p:nvSpPr>
        <p:spPr>
          <a:xfrm>
            <a:off x="6796316" y="3153302"/>
            <a:ext cx="2727020" cy="646331"/>
          </a:xfrm>
          <a:prstGeom prst="rect">
            <a:avLst/>
          </a:prstGeom>
          <a:noFill/>
        </p:spPr>
        <p:txBody>
          <a:bodyPr wrap="square" rtlCol="0">
            <a:spAutoFit/>
          </a:bodyPr>
          <a:lstStyle/>
          <a:p>
            <a:pPr algn="ctr"/>
            <a:r>
              <a:rPr lang="en-US" sz="1200" dirty="0">
                <a:solidFill>
                  <a:prstClr val="white"/>
                </a:solidFill>
                <a:latin typeface="Arial"/>
              </a:rPr>
              <a:t>Using Google Cloud Translation API, Microsoft Translator Text API, or similar</a:t>
            </a:r>
            <a:endParaRPr lang="en-US" altLang="ko-KR" sz="1200" dirty="0">
              <a:solidFill>
                <a:prstClr val="white"/>
              </a:solidFill>
              <a:latin typeface="Arial"/>
            </a:endParaRPr>
          </a:p>
        </p:txBody>
      </p:sp>
      <p:cxnSp>
        <p:nvCxnSpPr>
          <p:cNvPr id="8" name="Straight Connector 7">
            <a:extLst>
              <a:ext uri="{FF2B5EF4-FFF2-40B4-BE49-F238E27FC236}">
                <a16:creationId xmlns:a16="http://schemas.microsoft.com/office/drawing/2014/main" id="{85279CCE-0072-19D0-F3A1-CCC334B9B8EE}"/>
              </a:ext>
            </a:extLst>
          </p:cNvPr>
          <p:cNvCxnSpPr>
            <a:cxnSpLocks/>
          </p:cNvCxnSpPr>
          <p:nvPr/>
        </p:nvCxnSpPr>
        <p:spPr>
          <a:xfrm flipV="1">
            <a:off x="7132954" y="3803834"/>
            <a:ext cx="5007892" cy="27624"/>
          </a:xfrm>
          <a:prstGeom prst="line">
            <a:avLst/>
          </a:prstGeom>
          <a:ln w="38100">
            <a:solidFill>
              <a:srgbClr val="FFC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235CE2-C405-CC71-FF32-F64971860A47}"/>
              </a:ext>
            </a:extLst>
          </p:cNvPr>
          <p:cNvSpPr txBox="1"/>
          <p:nvPr/>
        </p:nvSpPr>
        <p:spPr>
          <a:xfrm>
            <a:off x="9532437" y="3099859"/>
            <a:ext cx="2727020" cy="461665"/>
          </a:xfrm>
          <a:prstGeom prst="rect">
            <a:avLst/>
          </a:prstGeom>
          <a:noFill/>
        </p:spPr>
        <p:txBody>
          <a:bodyPr wrap="square" rtlCol="0">
            <a:spAutoFit/>
          </a:bodyPr>
          <a:lstStyle/>
          <a:p>
            <a:pPr algn="ctr"/>
            <a:r>
              <a:rPr lang="en-US" sz="1200" dirty="0">
                <a:solidFill>
                  <a:prstClr val="white"/>
                </a:solidFill>
                <a:latin typeface="Arial"/>
              </a:rPr>
              <a:t>Using libraries like `speakeasy` (Node.js)</a:t>
            </a:r>
            <a:endParaRPr lang="en-US" altLang="ko-KR" sz="1200" dirty="0">
              <a:solidFill>
                <a:prstClr val="white"/>
              </a:solidFill>
              <a:latin typeface="Arial"/>
            </a:endParaRPr>
          </a:p>
        </p:txBody>
      </p:sp>
      <p:sp>
        <p:nvSpPr>
          <p:cNvPr id="21" name="TextBox 20">
            <a:extLst>
              <a:ext uri="{FF2B5EF4-FFF2-40B4-BE49-F238E27FC236}">
                <a16:creationId xmlns:a16="http://schemas.microsoft.com/office/drawing/2014/main" id="{79182145-1619-8518-9A6D-002F544073A5}"/>
              </a:ext>
            </a:extLst>
          </p:cNvPr>
          <p:cNvSpPr txBox="1"/>
          <p:nvPr/>
        </p:nvSpPr>
        <p:spPr>
          <a:xfrm>
            <a:off x="7019368" y="5884055"/>
            <a:ext cx="2727020" cy="276999"/>
          </a:xfrm>
          <a:prstGeom prst="rect">
            <a:avLst/>
          </a:prstGeom>
          <a:noFill/>
        </p:spPr>
        <p:txBody>
          <a:bodyPr wrap="square" rtlCol="0">
            <a:spAutoFit/>
          </a:bodyPr>
          <a:lstStyle/>
          <a:p>
            <a:pPr algn="ctr"/>
            <a:r>
              <a:rPr lang="en-US" sz="1200" dirty="0">
                <a:solidFill>
                  <a:prstClr val="white"/>
                </a:solidFill>
                <a:latin typeface="Arial"/>
              </a:rPr>
              <a:t>Using Google Text To Speech API</a:t>
            </a:r>
            <a:endParaRPr lang="en-US" altLang="ko-KR" sz="1200" dirty="0">
              <a:solidFill>
                <a:prstClr val="white"/>
              </a:solidFill>
              <a:latin typeface="Arial"/>
            </a:endParaRPr>
          </a:p>
        </p:txBody>
      </p:sp>
      <p:sp>
        <p:nvSpPr>
          <p:cNvPr id="22" name="TextBox 21">
            <a:extLst>
              <a:ext uri="{FF2B5EF4-FFF2-40B4-BE49-F238E27FC236}">
                <a16:creationId xmlns:a16="http://schemas.microsoft.com/office/drawing/2014/main" id="{BFC0D39E-BE45-D1A7-B01D-5CEB4A4CE503}"/>
              </a:ext>
            </a:extLst>
          </p:cNvPr>
          <p:cNvSpPr txBox="1"/>
          <p:nvPr/>
        </p:nvSpPr>
        <p:spPr>
          <a:xfrm>
            <a:off x="9887709" y="5884055"/>
            <a:ext cx="2371324" cy="276999"/>
          </a:xfrm>
          <a:prstGeom prst="rect">
            <a:avLst/>
          </a:prstGeom>
          <a:noFill/>
        </p:spPr>
        <p:txBody>
          <a:bodyPr wrap="square" rtlCol="0">
            <a:spAutoFit/>
          </a:bodyPr>
          <a:lstStyle/>
          <a:p>
            <a:pPr algn="ctr"/>
            <a:r>
              <a:rPr lang="en-US" sz="1200" dirty="0">
                <a:solidFill>
                  <a:prstClr val="white"/>
                </a:solidFill>
                <a:latin typeface="Arial"/>
              </a:rPr>
              <a:t>Using  GPS or RFID technology.</a:t>
            </a:r>
            <a:endParaRPr lang="en-US" altLang="ko-KR" sz="1200" dirty="0">
              <a:solidFill>
                <a:prstClr val="white"/>
              </a:solidFill>
              <a:latin typeface="Arial"/>
            </a:endParaRPr>
          </a:p>
        </p:txBody>
      </p:sp>
    </p:spTree>
    <p:extLst>
      <p:ext uri="{BB962C8B-B14F-4D97-AF65-F5344CB8AC3E}">
        <p14:creationId xmlns:p14="http://schemas.microsoft.com/office/powerpoint/2010/main" val="14043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215E21-C5E6-4D76-B55B-9726908444EC}"/>
              </a:ext>
            </a:extLst>
          </p:cNvPr>
          <p:cNvSpPr/>
          <p:nvPr/>
        </p:nvSpPr>
        <p:spPr>
          <a:xfrm>
            <a:off x="200026" y="208377"/>
            <a:ext cx="11791949" cy="6421506"/>
          </a:xfrm>
          <a:prstGeom prst="roundRect">
            <a:avLst>
              <a:gd name="adj" fmla="val 2427"/>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A61C15-5717-4F6D-9314-627E00B9C4A0}"/>
              </a:ext>
            </a:extLst>
          </p:cNvPr>
          <p:cNvSpPr/>
          <p:nvPr/>
        </p:nvSpPr>
        <p:spPr>
          <a:xfrm>
            <a:off x="1015845" y="1982366"/>
            <a:ext cx="7508504"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D9D859-E75A-46CD-B066-1290BF5C919D}"/>
              </a:ext>
            </a:extLst>
          </p:cNvPr>
          <p:cNvSpPr/>
          <p:nvPr/>
        </p:nvSpPr>
        <p:spPr>
          <a:xfrm>
            <a:off x="1311235" y="1768129"/>
            <a:ext cx="45719" cy="16397"/>
          </a:xfrm>
          <a:custGeom>
            <a:avLst/>
            <a:gdLst>
              <a:gd name="connsiteX0" fmla="*/ 0 w 123794"/>
              <a:gd name="connsiteY0" fmla="*/ 65001 h 65001"/>
              <a:gd name="connsiteX1" fmla="*/ 42799 w 123794"/>
              <a:gd name="connsiteY1" fmla="*/ 39658 h 65001"/>
              <a:gd name="connsiteX2" fmla="*/ 123795 w 123794"/>
              <a:gd name="connsiteY2" fmla="*/ 0 h 65001"/>
              <a:gd name="connsiteX3" fmla="*/ 0 w 123794"/>
              <a:gd name="connsiteY3" fmla="*/ 65001 h 65001"/>
            </a:gdLst>
            <a:ahLst/>
            <a:cxnLst>
              <a:cxn ang="0">
                <a:pos x="connsiteX0" y="connsiteY0"/>
              </a:cxn>
              <a:cxn ang="0">
                <a:pos x="connsiteX1" y="connsiteY1"/>
              </a:cxn>
              <a:cxn ang="0">
                <a:pos x="connsiteX2" y="connsiteY2"/>
              </a:cxn>
              <a:cxn ang="0">
                <a:pos x="connsiteX3" y="connsiteY3"/>
              </a:cxn>
            </a:cxnLst>
            <a:rect l="l" t="t" r="r" b="b"/>
            <a:pathLst>
              <a:path w="123794" h="65001">
                <a:moveTo>
                  <a:pt x="0" y="65001"/>
                </a:moveTo>
                <a:cubicBezTo>
                  <a:pt x="11028" y="51198"/>
                  <a:pt x="28192" y="47327"/>
                  <a:pt x="42799" y="39658"/>
                </a:cubicBezTo>
                <a:cubicBezTo>
                  <a:pt x="69383" y="25709"/>
                  <a:pt x="96698" y="13146"/>
                  <a:pt x="123795" y="0"/>
                </a:cubicBezTo>
                <a:cubicBezTo>
                  <a:pt x="86620" y="29433"/>
                  <a:pt x="42360" y="45428"/>
                  <a:pt x="0" y="65001"/>
                </a:cubicBezTo>
                <a:close/>
              </a:path>
            </a:pathLst>
          </a:custGeom>
          <a:solidFill>
            <a:schemeClr val="bg1"/>
          </a:solidFill>
          <a:ln w="73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3FC596B-14C3-432D-AF50-A9BF876629DE}"/>
              </a:ext>
            </a:extLst>
          </p:cNvPr>
          <p:cNvSpPr/>
          <p:nvPr/>
        </p:nvSpPr>
        <p:spPr>
          <a:xfrm>
            <a:off x="1295833" y="1785668"/>
            <a:ext cx="45719" cy="6246"/>
          </a:xfrm>
          <a:custGeom>
            <a:avLst/>
            <a:gdLst>
              <a:gd name="connsiteX0" fmla="*/ 0 w 53753"/>
              <a:gd name="connsiteY0" fmla="*/ 24759 h 24759"/>
              <a:gd name="connsiteX1" fmla="*/ 53754 w 53753"/>
              <a:gd name="connsiteY1" fmla="*/ 0 h 24759"/>
              <a:gd name="connsiteX2" fmla="*/ 0 w 53753"/>
              <a:gd name="connsiteY2" fmla="*/ 24759 h 24759"/>
            </a:gdLst>
            <a:ahLst/>
            <a:cxnLst>
              <a:cxn ang="0">
                <a:pos x="connsiteX0" y="connsiteY0"/>
              </a:cxn>
              <a:cxn ang="0">
                <a:pos x="connsiteX1" y="connsiteY1"/>
              </a:cxn>
              <a:cxn ang="0">
                <a:pos x="connsiteX2" y="connsiteY2"/>
              </a:cxn>
            </a:cxnLst>
            <a:rect l="l" t="t" r="r" b="b"/>
            <a:pathLst>
              <a:path w="53753" h="24759">
                <a:moveTo>
                  <a:pt x="0" y="24759"/>
                </a:moveTo>
                <a:cubicBezTo>
                  <a:pt x="15849" y="12051"/>
                  <a:pt x="32866" y="1899"/>
                  <a:pt x="53754" y="0"/>
                </a:cubicBezTo>
                <a:cubicBezTo>
                  <a:pt x="36518" y="9860"/>
                  <a:pt x="19208" y="19427"/>
                  <a:pt x="0" y="24759"/>
                </a:cubicBezTo>
                <a:close/>
              </a:path>
            </a:pathLst>
          </a:custGeom>
          <a:solidFill>
            <a:schemeClr val="bg1"/>
          </a:solidFill>
          <a:ln w="7304" cap="flat">
            <a:noFill/>
            <a:prstDash val="solid"/>
            <a:miter/>
          </a:ln>
        </p:spPr>
        <p:txBody>
          <a:bodyPr rtlCol="0" anchor="ctr"/>
          <a:lstStyle/>
          <a:p>
            <a:endParaRPr lang="en-US"/>
          </a:p>
        </p:txBody>
      </p:sp>
      <p:sp>
        <p:nvSpPr>
          <p:cNvPr id="81" name="Rectangle 80">
            <a:extLst>
              <a:ext uri="{FF2B5EF4-FFF2-40B4-BE49-F238E27FC236}">
                <a16:creationId xmlns:a16="http://schemas.microsoft.com/office/drawing/2014/main" id="{DA551136-48B1-450D-8FA8-7BCD46610B57}"/>
              </a:ext>
            </a:extLst>
          </p:cNvPr>
          <p:cNvSpPr/>
          <p:nvPr/>
        </p:nvSpPr>
        <p:spPr>
          <a:xfrm>
            <a:off x="4195659" y="1099306"/>
            <a:ext cx="775650" cy="18492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C5A7960-78CD-A0DA-4040-93C96EF7F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21" y="2146598"/>
            <a:ext cx="9182444" cy="4444631"/>
          </a:xfrm>
          <a:prstGeom prst="rect">
            <a:avLst/>
          </a:prstGeom>
          <a:ln>
            <a:noFill/>
          </a:ln>
          <a:effectLst>
            <a:softEdge rad="112500"/>
          </a:effectLst>
        </p:spPr>
      </p:pic>
      <p:sp>
        <p:nvSpPr>
          <p:cNvPr id="82" name="TextBox 81">
            <a:extLst>
              <a:ext uri="{FF2B5EF4-FFF2-40B4-BE49-F238E27FC236}">
                <a16:creationId xmlns:a16="http://schemas.microsoft.com/office/drawing/2014/main" id="{DE46D8AC-3FEC-76CD-053D-ACB190822EB9}"/>
              </a:ext>
            </a:extLst>
          </p:cNvPr>
          <p:cNvSpPr txBox="1"/>
          <p:nvPr/>
        </p:nvSpPr>
        <p:spPr>
          <a:xfrm>
            <a:off x="1341552" y="597236"/>
            <a:ext cx="9183379" cy="1077218"/>
          </a:xfrm>
          <a:prstGeom prst="rect">
            <a:avLst/>
          </a:prstGeom>
          <a:noFill/>
        </p:spPr>
        <p:txBody>
          <a:bodyPr wrap="square" rtlCol="0">
            <a:spAutoFit/>
          </a:bodyPr>
          <a:lstStyle/>
          <a:p>
            <a:pPr algn="ctr"/>
            <a:r>
              <a:rPr lang="en-US" sz="3200" dirty="0">
                <a:solidFill>
                  <a:schemeClr val="bg1"/>
                </a:solidFill>
              </a:rPr>
              <a:t>Schematic Representation of How Our Project </a:t>
            </a:r>
          </a:p>
          <a:p>
            <a:pPr algn="ctr"/>
            <a:r>
              <a:rPr lang="en-US" sz="3200" dirty="0">
                <a:solidFill>
                  <a:schemeClr val="bg1"/>
                </a:solidFill>
              </a:rPr>
              <a:t>Work</a:t>
            </a:r>
            <a:endParaRPr lang="en-IN" sz="3200" dirty="0">
              <a:solidFill>
                <a:schemeClr val="bg1"/>
              </a:solidFill>
            </a:endParaRPr>
          </a:p>
        </p:txBody>
      </p:sp>
      <p:pic>
        <p:nvPicPr>
          <p:cNvPr id="83" name="Picture 82">
            <a:extLst>
              <a:ext uri="{FF2B5EF4-FFF2-40B4-BE49-F238E27FC236}">
                <a16:creationId xmlns:a16="http://schemas.microsoft.com/office/drawing/2014/main" id="{FC2367BD-164F-E989-6A31-5918D4F772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4772" y="96149"/>
            <a:ext cx="661084" cy="661084"/>
          </a:xfrm>
          <a:prstGeom prst="rect">
            <a:avLst/>
          </a:prstGeom>
        </p:spPr>
      </p:pic>
    </p:spTree>
    <p:extLst>
      <p:ext uri="{BB962C8B-B14F-4D97-AF65-F5344CB8AC3E}">
        <p14:creationId xmlns:p14="http://schemas.microsoft.com/office/powerpoint/2010/main" val="417915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215E21-C5E6-4D76-B55B-9726908444EC}"/>
              </a:ext>
            </a:extLst>
          </p:cNvPr>
          <p:cNvSpPr/>
          <p:nvPr/>
        </p:nvSpPr>
        <p:spPr>
          <a:xfrm>
            <a:off x="200026" y="208377"/>
            <a:ext cx="11791949" cy="6421506"/>
          </a:xfrm>
          <a:prstGeom prst="roundRect">
            <a:avLst>
              <a:gd name="adj" fmla="val 2427"/>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A61C15-5717-4F6D-9314-627E00B9C4A0}"/>
              </a:ext>
            </a:extLst>
          </p:cNvPr>
          <p:cNvSpPr/>
          <p:nvPr/>
        </p:nvSpPr>
        <p:spPr>
          <a:xfrm>
            <a:off x="1015845" y="1982366"/>
            <a:ext cx="7508504"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D9D859-E75A-46CD-B066-1290BF5C919D}"/>
              </a:ext>
            </a:extLst>
          </p:cNvPr>
          <p:cNvSpPr/>
          <p:nvPr/>
        </p:nvSpPr>
        <p:spPr>
          <a:xfrm>
            <a:off x="1311235" y="1768129"/>
            <a:ext cx="45719" cy="16397"/>
          </a:xfrm>
          <a:custGeom>
            <a:avLst/>
            <a:gdLst>
              <a:gd name="connsiteX0" fmla="*/ 0 w 123794"/>
              <a:gd name="connsiteY0" fmla="*/ 65001 h 65001"/>
              <a:gd name="connsiteX1" fmla="*/ 42799 w 123794"/>
              <a:gd name="connsiteY1" fmla="*/ 39658 h 65001"/>
              <a:gd name="connsiteX2" fmla="*/ 123795 w 123794"/>
              <a:gd name="connsiteY2" fmla="*/ 0 h 65001"/>
              <a:gd name="connsiteX3" fmla="*/ 0 w 123794"/>
              <a:gd name="connsiteY3" fmla="*/ 65001 h 65001"/>
            </a:gdLst>
            <a:ahLst/>
            <a:cxnLst>
              <a:cxn ang="0">
                <a:pos x="connsiteX0" y="connsiteY0"/>
              </a:cxn>
              <a:cxn ang="0">
                <a:pos x="connsiteX1" y="connsiteY1"/>
              </a:cxn>
              <a:cxn ang="0">
                <a:pos x="connsiteX2" y="connsiteY2"/>
              </a:cxn>
              <a:cxn ang="0">
                <a:pos x="connsiteX3" y="connsiteY3"/>
              </a:cxn>
            </a:cxnLst>
            <a:rect l="l" t="t" r="r" b="b"/>
            <a:pathLst>
              <a:path w="123794" h="65001">
                <a:moveTo>
                  <a:pt x="0" y="65001"/>
                </a:moveTo>
                <a:cubicBezTo>
                  <a:pt x="11028" y="51198"/>
                  <a:pt x="28192" y="47327"/>
                  <a:pt x="42799" y="39658"/>
                </a:cubicBezTo>
                <a:cubicBezTo>
                  <a:pt x="69383" y="25709"/>
                  <a:pt x="96698" y="13146"/>
                  <a:pt x="123795" y="0"/>
                </a:cubicBezTo>
                <a:cubicBezTo>
                  <a:pt x="86620" y="29433"/>
                  <a:pt x="42360" y="45428"/>
                  <a:pt x="0" y="65001"/>
                </a:cubicBezTo>
                <a:close/>
              </a:path>
            </a:pathLst>
          </a:custGeom>
          <a:solidFill>
            <a:schemeClr val="bg1"/>
          </a:solidFill>
          <a:ln w="73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3FC596B-14C3-432D-AF50-A9BF876629DE}"/>
              </a:ext>
            </a:extLst>
          </p:cNvPr>
          <p:cNvSpPr/>
          <p:nvPr/>
        </p:nvSpPr>
        <p:spPr>
          <a:xfrm>
            <a:off x="1295833" y="1785668"/>
            <a:ext cx="45719" cy="6246"/>
          </a:xfrm>
          <a:custGeom>
            <a:avLst/>
            <a:gdLst>
              <a:gd name="connsiteX0" fmla="*/ 0 w 53753"/>
              <a:gd name="connsiteY0" fmla="*/ 24759 h 24759"/>
              <a:gd name="connsiteX1" fmla="*/ 53754 w 53753"/>
              <a:gd name="connsiteY1" fmla="*/ 0 h 24759"/>
              <a:gd name="connsiteX2" fmla="*/ 0 w 53753"/>
              <a:gd name="connsiteY2" fmla="*/ 24759 h 24759"/>
            </a:gdLst>
            <a:ahLst/>
            <a:cxnLst>
              <a:cxn ang="0">
                <a:pos x="connsiteX0" y="connsiteY0"/>
              </a:cxn>
              <a:cxn ang="0">
                <a:pos x="connsiteX1" y="connsiteY1"/>
              </a:cxn>
              <a:cxn ang="0">
                <a:pos x="connsiteX2" y="connsiteY2"/>
              </a:cxn>
            </a:cxnLst>
            <a:rect l="l" t="t" r="r" b="b"/>
            <a:pathLst>
              <a:path w="53753" h="24759">
                <a:moveTo>
                  <a:pt x="0" y="24759"/>
                </a:moveTo>
                <a:cubicBezTo>
                  <a:pt x="15849" y="12051"/>
                  <a:pt x="32866" y="1899"/>
                  <a:pt x="53754" y="0"/>
                </a:cubicBezTo>
                <a:cubicBezTo>
                  <a:pt x="36518" y="9860"/>
                  <a:pt x="19208" y="19427"/>
                  <a:pt x="0" y="24759"/>
                </a:cubicBezTo>
                <a:close/>
              </a:path>
            </a:pathLst>
          </a:custGeom>
          <a:solidFill>
            <a:schemeClr val="bg1"/>
          </a:solidFill>
          <a:ln w="7304" cap="flat">
            <a:noFill/>
            <a:prstDash val="solid"/>
            <a:miter/>
          </a:ln>
        </p:spPr>
        <p:txBody>
          <a:bodyPr rtlCol="0" anchor="ctr"/>
          <a:lstStyle/>
          <a:p>
            <a:endParaRPr lang="en-US"/>
          </a:p>
        </p:txBody>
      </p:sp>
      <p:sp>
        <p:nvSpPr>
          <p:cNvPr id="81" name="Rectangle 80">
            <a:extLst>
              <a:ext uri="{FF2B5EF4-FFF2-40B4-BE49-F238E27FC236}">
                <a16:creationId xmlns:a16="http://schemas.microsoft.com/office/drawing/2014/main" id="{DA551136-48B1-450D-8FA8-7BCD46610B57}"/>
              </a:ext>
            </a:extLst>
          </p:cNvPr>
          <p:cNvSpPr/>
          <p:nvPr/>
        </p:nvSpPr>
        <p:spPr>
          <a:xfrm>
            <a:off x="4195659" y="1099306"/>
            <a:ext cx="775650" cy="18492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E46D8AC-3FEC-76CD-053D-ACB190822EB9}"/>
              </a:ext>
            </a:extLst>
          </p:cNvPr>
          <p:cNvSpPr txBox="1"/>
          <p:nvPr/>
        </p:nvSpPr>
        <p:spPr>
          <a:xfrm>
            <a:off x="1341552" y="597236"/>
            <a:ext cx="9183379" cy="584775"/>
          </a:xfrm>
          <a:prstGeom prst="rect">
            <a:avLst/>
          </a:prstGeom>
          <a:noFill/>
        </p:spPr>
        <p:txBody>
          <a:bodyPr wrap="square" lIns="91440" tIns="45720" rIns="91440" bIns="45720" rtlCol="0" anchor="t">
            <a:spAutoFit/>
          </a:bodyPr>
          <a:lstStyle/>
          <a:p>
            <a:pPr algn="ctr"/>
            <a:r>
              <a:rPr lang="en-US" sz="3200" dirty="0">
                <a:solidFill>
                  <a:schemeClr val="bg1"/>
                </a:solidFill>
              </a:rPr>
              <a:t>Conclusion</a:t>
            </a:r>
            <a:endParaRPr lang="en-US" dirty="0"/>
          </a:p>
        </p:txBody>
      </p:sp>
      <p:pic>
        <p:nvPicPr>
          <p:cNvPr id="83" name="Picture 82">
            <a:extLst>
              <a:ext uri="{FF2B5EF4-FFF2-40B4-BE49-F238E27FC236}">
                <a16:creationId xmlns:a16="http://schemas.microsoft.com/office/drawing/2014/main" id="{FC2367BD-164F-E989-6A31-5918D4F7723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454772" y="96149"/>
            <a:ext cx="661084" cy="661084"/>
          </a:xfrm>
          <a:prstGeom prst="rect">
            <a:avLst/>
          </a:prstGeom>
        </p:spPr>
      </p:pic>
      <p:sp>
        <p:nvSpPr>
          <p:cNvPr id="2" name="TextBox 1">
            <a:extLst>
              <a:ext uri="{FF2B5EF4-FFF2-40B4-BE49-F238E27FC236}">
                <a16:creationId xmlns:a16="http://schemas.microsoft.com/office/drawing/2014/main" id="{06A6169C-BF56-96C7-69A8-41C8A12B93E1}"/>
              </a:ext>
            </a:extLst>
          </p:cNvPr>
          <p:cNvSpPr txBox="1"/>
          <p:nvPr/>
        </p:nvSpPr>
        <p:spPr>
          <a:xfrm>
            <a:off x="1356503" y="2720916"/>
            <a:ext cx="69270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dirty="0">
                <a:solidFill>
                  <a:schemeClr val="bg1"/>
                </a:solidFill>
                <a:ea typeface="+mn-lt"/>
                <a:cs typeface="+mn-lt"/>
              </a:rPr>
              <a:t>We achieved aim to establish transparent authentication protocols, ensuring clear identification of genuine products and bolstering trust among consumers.</a:t>
            </a:r>
            <a:endParaRPr lang="en-US" sz="2800">
              <a:solidFill>
                <a:schemeClr val="bg1"/>
              </a:solidFill>
              <a:cs typeface="Arial"/>
            </a:endParaRPr>
          </a:p>
        </p:txBody>
      </p:sp>
    </p:spTree>
    <p:extLst>
      <p:ext uri="{BB962C8B-B14F-4D97-AF65-F5344CB8AC3E}">
        <p14:creationId xmlns:p14="http://schemas.microsoft.com/office/powerpoint/2010/main" val="1485576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714489"/>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pic>
        <p:nvPicPr>
          <p:cNvPr id="2" name="Picture 1">
            <a:extLst>
              <a:ext uri="{FF2B5EF4-FFF2-40B4-BE49-F238E27FC236}">
                <a16:creationId xmlns:a16="http://schemas.microsoft.com/office/drawing/2014/main" id="{7E8CF3A9-AFE0-6464-6B6D-CCCCC93AB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8501" y="2387795"/>
            <a:ext cx="1200330" cy="1200330"/>
          </a:xfrm>
          <a:prstGeom prst="rect">
            <a:avLst/>
          </a:prstGeom>
        </p:spPr>
      </p:pic>
    </p:spTree>
    <p:extLst>
      <p:ext uri="{BB962C8B-B14F-4D97-AF65-F5344CB8AC3E}">
        <p14:creationId xmlns:p14="http://schemas.microsoft.com/office/powerpoint/2010/main" val="821656516"/>
      </p:ext>
    </p:extLst>
  </p:cSld>
  <p:clrMapOvr>
    <a:masterClrMapping/>
  </p:clrMapOvr>
  <p:transition spd="slow">
    <p:cover/>
    <p:sndAc>
      <p:stSnd>
        <p:snd r:embed="rId2" name="push.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670288" y="5100112"/>
            <a:ext cx="3845728" cy="923330"/>
          </a:xfrm>
          <a:prstGeom prst="rect">
            <a:avLst/>
          </a:prstGeom>
          <a:noFill/>
        </p:spPr>
        <p:txBody>
          <a:bodyPr wrap="square" rtlCol="0" anchor="ctr">
            <a:spAutoFit/>
          </a:bodyPr>
          <a:lstStyle/>
          <a:p>
            <a:r>
              <a:rPr lang="en-US" altLang="ko-KR" sz="5400" dirty="0">
                <a:solidFill>
                  <a:schemeClr val="bg1"/>
                </a:solidFill>
                <a:cs typeface="Arial" pitchFamily="34" charset="0"/>
              </a:rPr>
              <a:t>Introduction</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9261FAF2-9662-4451-9033-7298A2C7B935}"/>
              </a:ext>
            </a:extLst>
          </p:cNvPr>
          <p:cNvGrpSpPr/>
          <p:nvPr/>
        </p:nvGrpSpPr>
        <p:grpSpPr>
          <a:xfrm>
            <a:off x="4793619" y="1090170"/>
            <a:ext cx="6848550" cy="5682038"/>
            <a:chOff x="710270" y="1008483"/>
            <a:chExt cx="6848550" cy="5682038"/>
          </a:xfrm>
        </p:grpSpPr>
        <p:grpSp>
          <p:nvGrpSpPr>
            <p:cNvPr id="6" name="Group 5">
              <a:extLst>
                <a:ext uri="{FF2B5EF4-FFF2-40B4-BE49-F238E27FC236}">
                  <a16:creationId xmlns:a16="http://schemas.microsoft.com/office/drawing/2014/main" id="{BF789F1E-F3BE-4046-9A7C-E9E2BEE30A6A}"/>
                </a:ext>
              </a:extLst>
            </p:cNvPr>
            <p:cNvGrpSpPr/>
            <p:nvPr/>
          </p:nvGrpSpPr>
          <p:grpSpPr>
            <a:xfrm>
              <a:off x="710270" y="1008483"/>
              <a:ext cx="3001474" cy="2439434"/>
              <a:chOff x="3960874" y="987075"/>
              <a:chExt cx="3001474" cy="2439434"/>
            </a:xfrm>
          </p:grpSpPr>
          <p:sp>
            <p:nvSpPr>
              <p:cNvPr id="22" name="Rectangle 21">
                <a:extLst>
                  <a:ext uri="{FF2B5EF4-FFF2-40B4-BE49-F238E27FC236}">
                    <a16:creationId xmlns:a16="http://schemas.microsoft.com/office/drawing/2014/main" id="{7ECD6D12-1D30-435D-A880-5BFCE5813305}"/>
                  </a:ext>
                </a:extLst>
              </p:cNvPr>
              <p:cNvSpPr/>
              <p:nvPr/>
            </p:nvSpPr>
            <p:spPr>
              <a:xfrm>
                <a:off x="3960874" y="987075"/>
                <a:ext cx="570852" cy="5708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22">
                <a:extLst>
                  <a:ext uri="{FF2B5EF4-FFF2-40B4-BE49-F238E27FC236}">
                    <a16:creationId xmlns:a16="http://schemas.microsoft.com/office/drawing/2014/main" id="{12CEE827-6E3C-45A9-A9FC-F5376557196C}"/>
                  </a:ext>
                </a:extLst>
              </p:cNvPr>
              <p:cNvSpPr txBox="1"/>
              <p:nvPr/>
            </p:nvSpPr>
            <p:spPr>
              <a:xfrm>
                <a:off x="4551228" y="1076504"/>
                <a:ext cx="2411120" cy="400110"/>
              </a:xfrm>
              <a:prstGeom prst="rect">
                <a:avLst/>
              </a:prstGeom>
              <a:noFill/>
            </p:spPr>
            <p:txBody>
              <a:bodyPr wrap="square" lIns="108000" rIns="108000" rtlCol="0">
                <a:spAutoFit/>
              </a:bodyPr>
              <a:lstStyle/>
              <a:p>
                <a:r>
                  <a:rPr lang="en-IN" altLang="ko-KR" sz="2000" b="1" dirty="0">
                    <a:solidFill>
                      <a:schemeClr val="bg1"/>
                    </a:solidFill>
                    <a:cs typeface="Arial" pitchFamily="34" charset="0"/>
                  </a:rPr>
                  <a:t>Overview</a:t>
                </a:r>
                <a:endParaRPr lang="ko-KR" altLang="en-US" sz="2000" b="1" dirty="0">
                  <a:solidFill>
                    <a:schemeClr val="bg1"/>
                  </a:solidFill>
                  <a:cs typeface="Arial" pitchFamily="34" charset="0"/>
                </a:endParaRPr>
              </a:p>
            </p:txBody>
          </p:sp>
          <p:sp>
            <p:nvSpPr>
              <p:cNvPr id="24" name="TextBox 23">
                <a:extLst>
                  <a:ext uri="{FF2B5EF4-FFF2-40B4-BE49-F238E27FC236}">
                    <a16:creationId xmlns:a16="http://schemas.microsoft.com/office/drawing/2014/main" id="{DED199BA-7A32-4BAD-AE63-6EF25F7AE680}"/>
                  </a:ext>
                </a:extLst>
              </p:cNvPr>
              <p:cNvSpPr txBox="1"/>
              <p:nvPr/>
            </p:nvSpPr>
            <p:spPr>
              <a:xfrm>
                <a:off x="4322712" y="1672183"/>
                <a:ext cx="2639636" cy="1754326"/>
              </a:xfrm>
              <a:prstGeom prst="rect">
                <a:avLst/>
              </a:prstGeom>
              <a:noFill/>
            </p:spPr>
            <p:txBody>
              <a:bodyPr wrap="square" lIns="0" rtlCol="0">
                <a:spAutoFit/>
              </a:bodyPr>
              <a:lstStyle/>
              <a:p>
                <a:pPr marL="171450" indent="-171450" algn="just">
                  <a:buFont typeface="Wingdings" panose="05000000000000000000" pitchFamily="2" charset="2"/>
                  <a:buChar char="Ø"/>
                </a:pPr>
                <a:r>
                  <a:rPr lang="en-US" altLang="ko-KR" sz="1200" dirty="0">
                    <a:solidFill>
                      <a:schemeClr val="bg1"/>
                    </a:solidFill>
                    <a:cs typeface="Arial" pitchFamily="34" charset="0"/>
                  </a:rPr>
                  <a:t>Utilizes blockchain technology for secure product authentication.</a:t>
                </a:r>
              </a:p>
              <a:p>
                <a:pPr algn="just"/>
                <a:endParaRPr lang="en-US" altLang="ko-KR" sz="1200" dirty="0">
                  <a:solidFill>
                    <a:schemeClr val="bg1"/>
                  </a:solidFill>
                  <a:cs typeface="Arial" pitchFamily="34" charset="0"/>
                </a:endParaRPr>
              </a:p>
              <a:p>
                <a:pPr marL="171450" indent="-171450" algn="just">
                  <a:buFont typeface="Wingdings" panose="05000000000000000000" pitchFamily="2" charset="2"/>
                  <a:buChar char="Ø"/>
                </a:pPr>
                <a:r>
                  <a:rPr lang="en-US" altLang="ko-KR" sz="1200" dirty="0">
                    <a:solidFill>
                      <a:schemeClr val="bg1"/>
                    </a:solidFill>
                    <a:cs typeface="Arial" pitchFamily="34" charset="0"/>
                  </a:rPr>
                  <a:t>Provides instant and reliable verification of product authentication</a:t>
                </a:r>
              </a:p>
              <a:p>
                <a:pPr algn="just"/>
                <a:endParaRPr lang="en-US" altLang="ko-KR" sz="1200" dirty="0">
                  <a:solidFill>
                    <a:schemeClr val="bg1"/>
                  </a:solidFill>
                  <a:cs typeface="Arial" pitchFamily="34" charset="0"/>
                </a:endParaRPr>
              </a:p>
              <a:p>
                <a:pPr marL="171450" indent="-171450" algn="just">
                  <a:buFont typeface="Wingdings" panose="05000000000000000000" pitchFamily="2" charset="2"/>
                  <a:buChar char="Ø"/>
                </a:pPr>
                <a:r>
                  <a:rPr lang="en-US" altLang="ko-KR" sz="1200" dirty="0">
                    <a:solidFill>
                      <a:schemeClr val="bg1"/>
                    </a:solidFill>
                    <a:cs typeface="Arial" pitchFamily="34" charset="0"/>
                  </a:rPr>
                  <a:t>Implements smart contracts to automate verification processes</a:t>
                </a:r>
              </a:p>
            </p:txBody>
          </p:sp>
          <p:sp>
            <p:nvSpPr>
              <p:cNvPr id="25" name="TextBox 24">
                <a:extLst>
                  <a:ext uri="{FF2B5EF4-FFF2-40B4-BE49-F238E27FC236}">
                    <a16:creationId xmlns:a16="http://schemas.microsoft.com/office/drawing/2014/main" id="{4721A4F3-83F2-4F01-9A95-8B1865F2FA31}"/>
                  </a:ext>
                </a:extLst>
              </p:cNvPr>
              <p:cNvSpPr txBox="1"/>
              <p:nvPr/>
            </p:nvSpPr>
            <p:spPr>
              <a:xfrm>
                <a:off x="3960874" y="1076504"/>
                <a:ext cx="570852"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7" name="Group 6">
              <a:extLst>
                <a:ext uri="{FF2B5EF4-FFF2-40B4-BE49-F238E27FC236}">
                  <a16:creationId xmlns:a16="http://schemas.microsoft.com/office/drawing/2014/main" id="{995258CB-1626-4338-AAD3-3AB72E7DE211}"/>
                </a:ext>
              </a:extLst>
            </p:cNvPr>
            <p:cNvGrpSpPr/>
            <p:nvPr/>
          </p:nvGrpSpPr>
          <p:grpSpPr>
            <a:xfrm>
              <a:off x="4436889" y="1008483"/>
              <a:ext cx="3121931" cy="2808766"/>
              <a:chOff x="3960874" y="987075"/>
              <a:chExt cx="3121931" cy="2808766"/>
            </a:xfrm>
          </p:grpSpPr>
          <p:sp>
            <p:nvSpPr>
              <p:cNvPr id="18" name="Rectangle 17">
                <a:extLst>
                  <a:ext uri="{FF2B5EF4-FFF2-40B4-BE49-F238E27FC236}">
                    <a16:creationId xmlns:a16="http://schemas.microsoft.com/office/drawing/2014/main" id="{5B547B84-DD25-4A6A-930B-77AFA48F606D}"/>
                  </a:ext>
                </a:extLst>
              </p:cNvPr>
              <p:cNvSpPr/>
              <p:nvPr/>
            </p:nvSpPr>
            <p:spPr>
              <a:xfrm>
                <a:off x="3960874" y="987075"/>
                <a:ext cx="570852" cy="5708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366282A6-755C-438D-AA8C-97620A6F5922}"/>
                  </a:ext>
                </a:extLst>
              </p:cNvPr>
              <p:cNvSpPr txBox="1"/>
              <p:nvPr/>
            </p:nvSpPr>
            <p:spPr>
              <a:xfrm>
                <a:off x="4671685" y="1024399"/>
                <a:ext cx="2411120"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Key Features </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ED75D4F1-AB3E-411C-85FA-EFDEE5A131A7}"/>
                  </a:ext>
                </a:extLst>
              </p:cNvPr>
              <p:cNvSpPr txBox="1"/>
              <p:nvPr/>
            </p:nvSpPr>
            <p:spPr>
              <a:xfrm>
                <a:off x="4322712" y="1672183"/>
                <a:ext cx="2639636" cy="2123658"/>
              </a:xfrm>
              <a:prstGeom prst="rect">
                <a:avLst/>
              </a:prstGeom>
              <a:noFill/>
            </p:spPr>
            <p:txBody>
              <a:bodyPr wrap="square" lIns="0" rtlCol="0">
                <a:spAutoFit/>
              </a:bodyPr>
              <a:lstStyle/>
              <a:p>
                <a:pPr marL="171450" indent="-171450">
                  <a:buFont typeface="Wingdings" panose="05000000000000000000" pitchFamily="2" charset="2"/>
                  <a:buChar char="Ø"/>
                </a:pPr>
                <a:r>
                  <a:rPr lang="en-US" altLang="ko-KR" sz="1200" dirty="0">
                    <a:solidFill>
                      <a:schemeClr val="bg1"/>
                    </a:solidFill>
                    <a:cs typeface="Arial" pitchFamily="34" charset="0"/>
                  </a:rPr>
                  <a:t>Utilizes blockchain's immutable ledger to store product information securely.</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anose="05000000000000000000" pitchFamily="2" charset="2"/>
                  <a:buChar char="Ø"/>
                </a:pPr>
                <a:r>
                  <a:rPr lang="en-US" altLang="ko-KR" sz="1200" dirty="0">
                    <a:solidFill>
                      <a:schemeClr val="bg1"/>
                    </a:solidFill>
                    <a:cs typeface="Arial" pitchFamily="34" charset="0"/>
                  </a:rPr>
                  <a:t>Implements unique product identifiers for each item on the blockchain.</a:t>
                </a:r>
              </a:p>
              <a:p>
                <a:pPr marL="171450" indent="-171450">
                  <a:buFont typeface="Wingdings" panose="05000000000000000000" pitchFamily="2" charset="2"/>
                  <a:buChar char="Ø"/>
                </a:pPr>
                <a:endParaRPr lang="en-US" altLang="ko-KR" sz="1200" dirty="0">
                  <a:solidFill>
                    <a:schemeClr val="bg1"/>
                  </a:solidFill>
                  <a:cs typeface="Arial" pitchFamily="34" charset="0"/>
                </a:endParaRPr>
              </a:p>
              <a:p>
                <a:pPr marL="171450" indent="-171450">
                  <a:buFont typeface="Wingdings" panose="05000000000000000000" pitchFamily="2" charset="2"/>
                  <a:buChar char="Ø"/>
                </a:pPr>
                <a:r>
                  <a:rPr lang="en-US" altLang="ko-KR" sz="1200" dirty="0">
                    <a:solidFill>
                      <a:schemeClr val="bg1"/>
                    </a:solidFill>
                    <a:cs typeface="Arial" pitchFamily="34" charset="0"/>
                  </a:rPr>
                  <a:t>Smart contracts enable automated verification and validation of product authenticity</a:t>
                </a:r>
              </a:p>
            </p:txBody>
          </p:sp>
          <p:sp>
            <p:nvSpPr>
              <p:cNvPr id="21" name="TextBox 20">
                <a:extLst>
                  <a:ext uri="{FF2B5EF4-FFF2-40B4-BE49-F238E27FC236}">
                    <a16:creationId xmlns:a16="http://schemas.microsoft.com/office/drawing/2014/main" id="{766AAC27-865B-4169-85EE-950927DEE693}"/>
                  </a:ext>
                </a:extLst>
              </p:cNvPr>
              <p:cNvSpPr txBox="1"/>
              <p:nvPr/>
            </p:nvSpPr>
            <p:spPr>
              <a:xfrm>
                <a:off x="3960874" y="1076504"/>
                <a:ext cx="570852"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id="{083846D8-6511-4304-81E8-7154FA45D079}"/>
                </a:ext>
              </a:extLst>
            </p:cNvPr>
            <p:cNvGrpSpPr/>
            <p:nvPr/>
          </p:nvGrpSpPr>
          <p:grpSpPr>
            <a:xfrm>
              <a:off x="710270" y="3881755"/>
              <a:ext cx="3001474" cy="2439434"/>
              <a:chOff x="3960874" y="987075"/>
              <a:chExt cx="3001474" cy="2439434"/>
            </a:xfrm>
          </p:grpSpPr>
          <p:sp>
            <p:nvSpPr>
              <p:cNvPr id="14" name="Rectangle 13">
                <a:extLst>
                  <a:ext uri="{FF2B5EF4-FFF2-40B4-BE49-F238E27FC236}">
                    <a16:creationId xmlns:a16="http://schemas.microsoft.com/office/drawing/2014/main" id="{4A2809EE-F472-4C8D-82B9-3C337AA7799B}"/>
                  </a:ext>
                </a:extLst>
              </p:cNvPr>
              <p:cNvSpPr/>
              <p:nvPr/>
            </p:nvSpPr>
            <p:spPr>
              <a:xfrm>
                <a:off x="3960874" y="987075"/>
                <a:ext cx="570852" cy="5708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82120547-2833-43A6-ACA9-3AE1990B4FC8}"/>
                  </a:ext>
                </a:extLst>
              </p:cNvPr>
              <p:cNvSpPr txBox="1"/>
              <p:nvPr/>
            </p:nvSpPr>
            <p:spPr>
              <a:xfrm>
                <a:off x="4551228" y="1076504"/>
                <a:ext cx="2411120"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Expected Impact </a:t>
                </a:r>
                <a:endParaRPr lang="ko-KR" altLang="en-US" sz="2000" b="1" dirty="0">
                  <a:solidFill>
                    <a:schemeClr val="bg1"/>
                  </a:solidFill>
                  <a:cs typeface="Arial" pitchFamily="34" charset="0"/>
                </a:endParaRPr>
              </a:p>
            </p:txBody>
          </p:sp>
          <p:sp>
            <p:nvSpPr>
              <p:cNvPr id="16" name="TextBox 15">
                <a:extLst>
                  <a:ext uri="{FF2B5EF4-FFF2-40B4-BE49-F238E27FC236}">
                    <a16:creationId xmlns:a16="http://schemas.microsoft.com/office/drawing/2014/main" id="{33C4EB29-3ACB-4D1E-9E3D-C5BA78900A67}"/>
                  </a:ext>
                </a:extLst>
              </p:cNvPr>
              <p:cNvSpPr txBox="1"/>
              <p:nvPr/>
            </p:nvSpPr>
            <p:spPr>
              <a:xfrm>
                <a:off x="4322712" y="1672183"/>
                <a:ext cx="2639636" cy="1754326"/>
              </a:xfrm>
              <a:prstGeom prst="rect">
                <a:avLst/>
              </a:prstGeom>
              <a:noFill/>
            </p:spPr>
            <p:txBody>
              <a:bodyPr wrap="square" lIns="0" rtlCol="0">
                <a:spAutoFit/>
              </a:bodyPr>
              <a:lstStyle/>
              <a:p>
                <a:pPr marL="171450" indent="-171450">
                  <a:buFont typeface="Wingdings" panose="05000000000000000000" pitchFamily="2" charset="2"/>
                  <a:buChar char="Ø"/>
                </a:pPr>
                <a:r>
                  <a:rPr lang="en-US" altLang="ko-KR" sz="1200" dirty="0">
                    <a:solidFill>
                      <a:schemeClr val="bg1"/>
                    </a:solidFill>
                    <a:cs typeface="Arial" pitchFamily="34" charset="0"/>
                  </a:rPr>
                  <a:t>Reduces the prevalence of counterfeit products in the market</a:t>
                </a:r>
              </a:p>
              <a:p>
                <a:endParaRPr lang="en-US" altLang="ko-KR" sz="1200" dirty="0">
                  <a:solidFill>
                    <a:schemeClr val="bg1"/>
                  </a:solidFill>
                  <a:cs typeface="Arial" pitchFamily="34" charset="0"/>
                </a:endParaRPr>
              </a:p>
              <a:p>
                <a:pPr marL="171450" indent="-171450">
                  <a:buFont typeface="Wingdings" panose="05000000000000000000" pitchFamily="2" charset="2"/>
                  <a:buChar char="Ø"/>
                </a:pPr>
                <a:r>
                  <a:rPr lang="en-US" altLang="ko-KR" sz="1200" dirty="0">
                    <a:solidFill>
                      <a:schemeClr val="bg1"/>
                    </a:solidFill>
                    <a:cs typeface="Arial" pitchFamily="34" charset="0"/>
                  </a:rPr>
                  <a:t>Enhances consumer trust and confidence in product authenticity</a:t>
                </a:r>
              </a:p>
              <a:p>
                <a:endParaRPr lang="en-US" altLang="ko-KR" sz="1200" dirty="0">
                  <a:solidFill>
                    <a:schemeClr val="bg1"/>
                  </a:solidFill>
                  <a:cs typeface="Arial" pitchFamily="34" charset="0"/>
                </a:endParaRPr>
              </a:p>
              <a:p>
                <a:pPr marL="228600" indent="-228600">
                  <a:buFont typeface="Wingdings" panose="05000000000000000000" pitchFamily="2" charset="2"/>
                  <a:buChar char="Ø"/>
                </a:pPr>
                <a:r>
                  <a:rPr lang="en-US" altLang="ko-KR" sz="1200" dirty="0">
                    <a:solidFill>
                      <a:schemeClr val="bg1"/>
                    </a:solidFill>
                    <a:cs typeface="Arial" pitchFamily="34" charset="0"/>
                  </a:rPr>
                  <a:t>Fosters a more transparent and trustworthy marketplace for businesses and consumers</a:t>
                </a:r>
              </a:p>
            </p:txBody>
          </p:sp>
          <p:sp>
            <p:nvSpPr>
              <p:cNvPr id="17" name="TextBox 16">
                <a:extLst>
                  <a:ext uri="{FF2B5EF4-FFF2-40B4-BE49-F238E27FC236}">
                    <a16:creationId xmlns:a16="http://schemas.microsoft.com/office/drawing/2014/main" id="{B2FA4A5A-8D15-4336-8F32-C8D4EB8DC192}"/>
                  </a:ext>
                </a:extLst>
              </p:cNvPr>
              <p:cNvSpPr txBox="1"/>
              <p:nvPr/>
            </p:nvSpPr>
            <p:spPr>
              <a:xfrm>
                <a:off x="3960874" y="1076504"/>
                <a:ext cx="570852"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grpSp>
          <p:nvGrpSpPr>
            <p:cNvPr id="9" name="Group 8">
              <a:extLst>
                <a:ext uri="{FF2B5EF4-FFF2-40B4-BE49-F238E27FC236}">
                  <a16:creationId xmlns:a16="http://schemas.microsoft.com/office/drawing/2014/main" id="{EE91266F-C014-4ACE-AEA2-0A6268DEBFCF}"/>
                </a:ext>
              </a:extLst>
            </p:cNvPr>
            <p:cNvGrpSpPr/>
            <p:nvPr/>
          </p:nvGrpSpPr>
          <p:grpSpPr>
            <a:xfrm>
              <a:off x="4436889" y="3877874"/>
              <a:ext cx="3121930" cy="2812647"/>
              <a:chOff x="3960874" y="983194"/>
              <a:chExt cx="3121930" cy="2812647"/>
            </a:xfrm>
          </p:grpSpPr>
          <p:sp>
            <p:nvSpPr>
              <p:cNvPr id="10" name="Rectangle 9">
                <a:extLst>
                  <a:ext uri="{FF2B5EF4-FFF2-40B4-BE49-F238E27FC236}">
                    <a16:creationId xmlns:a16="http://schemas.microsoft.com/office/drawing/2014/main" id="{F6A1DCD1-40BF-4FD7-A1E6-ADFA53B52226}"/>
                  </a:ext>
                </a:extLst>
              </p:cNvPr>
              <p:cNvSpPr/>
              <p:nvPr/>
            </p:nvSpPr>
            <p:spPr>
              <a:xfrm>
                <a:off x="3960874" y="987075"/>
                <a:ext cx="570852" cy="5708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B83A63D0-DF09-48FA-A752-53826F9437EF}"/>
                  </a:ext>
                </a:extLst>
              </p:cNvPr>
              <p:cNvSpPr txBox="1"/>
              <p:nvPr/>
            </p:nvSpPr>
            <p:spPr>
              <a:xfrm>
                <a:off x="4551227" y="983194"/>
                <a:ext cx="2531577" cy="707886"/>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Implementation Strategy</a:t>
                </a:r>
                <a:endParaRPr lang="ko-KR" altLang="en-US" sz="2000" b="1" dirty="0">
                  <a:solidFill>
                    <a:schemeClr val="bg1"/>
                  </a:solidFill>
                  <a:cs typeface="Arial" pitchFamily="34" charset="0"/>
                </a:endParaRPr>
              </a:p>
            </p:txBody>
          </p:sp>
          <p:sp>
            <p:nvSpPr>
              <p:cNvPr id="12" name="TextBox 11">
                <a:extLst>
                  <a:ext uri="{FF2B5EF4-FFF2-40B4-BE49-F238E27FC236}">
                    <a16:creationId xmlns:a16="http://schemas.microsoft.com/office/drawing/2014/main" id="{E6098776-4D28-4F7E-B41C-953BDDB4785F}"/>
                  </a:ext>
                </a:extLst>
              </p:cNvPr>
              <p:cNvSpPr txBox="1"/>
              <p:nvPr/>
            </p:nvSpPr>
            <p:spPr>
              <a:xfrm>
                <a:off x="4322712" y="1672183"/>
                <a:ext cx="2639636" cy="2123658"/>
              </a:xfrm>
              <a:prstGeom prst="rect">
                <a:avLst/>
              </a:prstGeom>
              <a:noFill/>
            </p:spPr>
            <p:txBody>
              <a:bodyPr wrap="square" lIns="0" rtlCol="0">
                <a:spAutoFit/>
              </a:bodyPr>
              <a:lstStyle/>
              <a:p>
                <a:pPr marL="171450" indent="-171450">
                  <a:buFont typeface="Wingdings" panose="05000000000000000000" pitchFamily="2" charset="2"/>
                  <a:buChar char="Ø"/>
                </a:pPr>
                <a:r>
                  <a:rPr lang="en-US" altLang="ko-KR" sz="1200" dirty="0">
                    <a:solidFill>
                      <a:schemeClr val="bg1"/>
                    </a:solidFill>
                    <a:cs typeface="Arial" pitchFamily="34" charset="0"/>
                  </a:rPr>
                  <a:t>Collaborates with manufacturers to integrate unique product identifiers into blockchain.</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anose="05000000000000000000" pitchFamily="2" charset="2"/>
                  <a:buChar char="Ø"/>
                </a:pPr>
                <a:r>
                  <a:rPr lang="en-US" altLang="ko-KR" sz="1200" dirty="0">
                    <a:solidFill>
                      <a:schemeClr val="bg1"/>
                    </a:solidFill>
                    <a:cs typeface="Arial" pitchFamily="34" charset="0"/>
                  </a:rPr>
                  <a:t>Develops a user-friendly interface for consumers and stakeholders to access authentication system.</a:t>
                </a:r>
              </a:p>
              <a:p>
                <a:endParaRPr lang="en-US" altLang="ko-KR" sz="1200" dirty="0">
                  <a:solidFill>
                    <a:schemeClr val="bg1"/>
                  </a:solidFill>
                  <a:cs typeface="Arial" pitchFamily="34" charset="0"/>
                </a:endParaRPr>
              </a:p>
              <a:p>
                <a:pPr marL="171450" indent="-171450">
                  <a:buFont typeface="Wingdings" panose="05000000000000000000" pitchFamily="2" charset="2"/>
                  <a:buChar char="Ø"/>
                </a:pPr>
                <a:r>
                  <a:rPr lang="en-US" altLang="ko-KR" sz="1200" dirty="0">
                    <a:solidFill>
                      <a:schemeClr val="bg1"/>
                    </a:solidFill>
                    <a:cs typeface="Arial" pitchFamily="34" charset="0"/>
                  </a:rPr>
                  <a:t>Conducts extensive testing and validation to ensure system reliability and accuracy</a:t>
                </a:r>
              </a:p>
            </p:txBody>
          </p:sp>
          <p:sp>
            <p:nvSpPr>
              <p:cNvPr id="13" name="TextBox 12">
                <a:extLst>
                  <a:ext uri="{FF2B5EF4-FFF2-40B4-BE49-F238E27FC236}">
                    <a16:creationId xmlns:a16="http://schemas.microsoft.com/office/drawing/2014/main" id="{ED1D7D3B-BE9C-41D2-9E80-1969008254AE}"/>
                  </a:ext>
                </a:extLst>
              </p:cNvPr>
              <p:cNvSpPr txBox="1"/>
              <p:nvPr/>
            </p:nvSpPr>
            <p:spPr>
              <a:xfrm>
                <a:off x="3960874" y="1076504"/>
                <a:ext cx="570852" cy="400110"/>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pic>
        <p:nvPicPr>
          <p:cNvPr id="3" name="Picture 2">
            <a:extLst>
              <a:ext uri="{FF2B5EF4-FFF2-40B4-BE49-F238E27FC236}">
                <a16:creationId xmlns:a16="http://schemas.microsoft.com/office/drawing/2014/main" id="{9A93A282-7777-F3BF-9406-426E8775AD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3148822504"/>
      </p:ext>
    </p:extLst>
  </p:cSld>
  <p:clrMapOvr>
    <a:masterClrMapping/>
  </p:clrMapOvr>
  <p:transition spd="slow">
    <p:cover/>
    <p:sndAc>
      <p:stSnd>
        <p:snd r:embed="rId2" name="push.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3D775-204F-44F5-ABF4-8E0B0C783F5B}"/>
              </a:ext>
            </a:extLst>
          </p:cNvPr>
          <p:cNvSpPr txBox="1"/>
          <p:nvPr/>
        </p:nvSpPr>
        <p:spPr>
          <a:xfrm>
            <a:off x="776526" y="394954"/>
            <a:ext cx="4384534" cy="646331"/>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Problem</a:t>
            </a:r>
            <a:r>
              <a:rPr lang="en-US" altLang="ko-KR" sz="3600" b="1" dirty="0">
                <a:solidFill>
                  <a:schemeClr val="tx1">
                    <a:lumMod val="75000"/>
                    <a:lumOff val="25000"/>
                  </a:schemeClr>
                </a:solidFill>
                <a:latin typeface="+mj-lt"/>
                <a:cs typeface="Arial" pitchFamily="34" charset="0"/>
              </a:rPr>
              <a:t> Statement</a:t>
            </a:r>
            <a:endParaRPr lang="ko-KR" altLang="en-US" sz="3600" b="1" dirty="0">
              <a:solidFill>
                <a:schemeClr val="tx1">
                  <a:lumMod val="75000"/>
                  <a:lumOff val="25000"/>
                </a:schemeClr>
              </a:solidFill>
              <a:latin typeface="+mj-lt"/>
              <a:cs typeface="Arial" pitchFamily="34" charset="0"/>
            </a:endParaRPr>
          </a:p>
        </p:txBody>
      </p:sp>
      <p:sp>
        <p:nvSpPr>
          <p:cNvPr id="3" name="직사각형 16">
            <a:extLst>
              <a:ext uri="{FF2B5EF4-FFF2-40B4-BE49-F238E27FC236}">
                <a16:creationId xmlns:a16="http://schemas.microsoft.com/office/drawing/2014/main" id="{BCE7938F-CA47-459B-BAC4-C88E0AC21047}"/>
              </a:ext>
            </a:extLst>
          </p:cNvPr>
          <p:cNvSpPr/>
          <p:nvPr/>
        </p:nvSpPr>
        <p:spPr>
          <a:xfrm>
            <a:off x="-4923" y="1858517"/>
            <a:ext cx="4987466" cy="3170099"/>
          </a:xfrm>
          <a:prstGeom prst="rect">
            <a:avLst/>
          </a:prstGeom>
        </p:spPr>
        <p:txBody>
          <a:bodyPr wrap="square" lIns="91440" tIns="45720" rIns="91440" bIns="45720" anchor="t">
            <a:spAutoFit/>
          </a:bodyPr>
          <a:lstStyle/>
          <a:p>
            <a:pPr algn="just"/>
            <a:r>
              <a:rPr lang="en-US" sz="2000" dirty="0">
                <a:solidFill>
                  <a:schemeClr val="bg1"/>
                </a:solidFill>
                <a:ea typeface="+mn-lt"/>
                <a:cs typeface="+mn-lt"/>
              </a:rPr>
              <a:t>Our objective is to tackle the growing issue of counterfeit products in digital commerce by introducing a 2D QR code system on items, utilizing blockchain technology to mint them as NFTs. This initiative aims to establish robust authentication processes, fostering transparency and confidence in product origins to combat counterfeit practices effectively.</a:t>
            </a:r>
          </a:p>
        </p:txBody>
      </p:sp>
      <p:pic>
        <p:nvPicPr>
          <p:cNvPr id="11" name="Picture Placeholder 10">
            <a:extLst>
              <a:ext uri="{FF2B5EF4-FFF2-40B4-BE49-F238E27FC236}">
                <a16:creationId xmlns:a16="http://schemas.microsoft.com/office/drawing/2014/main" id="{EA60AA16-947D-D1FA-9CBE-119D70A6604B}"/>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219" r="16219"/>
          <a:stretch/>
        </p:blipFill>
        <p:spPr/>
      </p:pic>
      <p:pic>
        <p:nvPicPr>
          <p:cNvPr id="16" name="Picture 15">
            <a:extLst>
              <a:ext uri="{FF2B5EF4-FFF2-40B4-BE49-F238E27FC236}">
                <a16:creationId xmlns:a16="http://schemas.microsoft.com/office/drawing/2014/main" id="{8E4D5B28-7B61-36A9-56E4-84CC279FA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1665">
            <a:off x="9250466" y="1610794"/>
            <a:ext cx="2072744" cy="2000250"/>
          </a:xfrm>
          <a:prstGeom prst="rect">
            <a:avLst/>
          </a:prstGeom>
        </p:spPr>
      </p:pic>
      <p:pic>
        <p:nvPicPr>
          <p:cNvPr id="18" name="Picture 17">
            <a:extLst>
              <a:ext uri="{FF2B5EF4-FFF2-40B4-BE49-F238E27FC236}">
                <a16:creationId xmlns:a16="http://schemas.microsoft.com/office/drawing/2014/main" id="{BD3790D8-46C3-88A2-2B4B-85458D8BC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3673">
            <a:off x="6242680" y="2227250"/>
            <a:ext cx="2095263" cy="2015388"/>
          </a:xfrm>
          <a:prstGeom prst="rect">
            <a:avLst/>
          </a:prstGeom>
        </p:spPr>
      </p:pic>
      <p:pic>
        <p:nvPicPr>
          <p:cNvPr id="22" name="Picture 21">
            <a:extLst>
              <a:ext uri="{FF2B5EF4-FFF2-40B4-BE49-F238E27FC236}">
                <a16:creationId xmlns:a16="http://schemas.microsoft.com/office/drawing/2014/main" id="{4CDC5FCB-445C-0512-B4D3-4C56C02CE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034">
            <a:off x="8043004" y="3400184"/>
            <a:ext cx="2090041" cy="2090041"/>
          </a:xfrm>
          <a:prstGeom prst="rect">
            <a:avLst/>
          </a:prstGeom>
        </p:spPr>
      </p:pic>
      <p:pic>
        <p:nvPicPr>
          <p:cNvPr id="24" name="Picture 23">
            <a:extLst>
              <a:ext uri="{FF2B5EF4-FFF2-40B4-BE49-F238E27FC236}">
                <a16:creationId xmlns:a16="http://schemas.microsoft.com/office/drawing/2014/main" id="{1DC8648F-9DEC-9B1E-C253-0CE3ABD3A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256">
            <a:off x="5050501" y="4040100"/>
            <a:ext cx="2109125" cy="2049896"/>
          </a:xfrm>
          <a:prstGeom prst="rect">
            <a:avLst/>
          </a:prstGeom>
        </p:spPr>
      </p:pic>
      <p:pic>
        <p:nvPicPr>
          <p:cNvPr id="26" name="Picture 25">
            <a:extLst>
              <a:ext uri="{FF2B5EF4-FFF2-40B4-BE49-F238E27FC236}">
                <a16:creationId xmlns:a16="http://schemas.microsoft.com/office/drawing/2014/main" id="{FE4F012B-213C-C6F2-E327-0864910C3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58410">
            <a:off x="9283453" y="1628950"/>
            <a:ext cx="2034401" cy="1987156"/>
          </a:xfrm>
          <a:prstGeom prst="rect">
            <a:avLst/>
          </a:prstGeom>
        </p:spPr>
      </p:pic>
      <p:pic>
        <p:nvPicPr>
          <p:cNvPr id="4" name="Picture 3">
            <a:extLst>
              <a:ext uri="{FF2B5EF4-FFF2-40B4-BE49-F238E27FC236}">
                <a16:creationId xmlns:a16="http://schemas.microsoft.com/office/drawing/2014/main" id="{E43FB305-C72F-5247-D927-2D245CF0C51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2345629806"/>
      </p:ext>
    </p:extLst>
  </p:cSld>
  <p:clrMapOvr>
    <a:masterClrMapping/>
  </p:clrMapOvr>
  <p:transition spd="slow">
    <p:cover/>
    <p:sndAc>
      <p:stSnd>
        <p:snd r:embed="rId2" name="push.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E21828B5-005A-41A2-B670-84913814D93C}"/>
              </a:ext>
            </a:extLst>
          </p:cNvPr>
          <p:cNvSpPr>
            <a:spLocks noGrp="1"/>
          </p:cNvSpPr>
          <p:nvPr>
            <p:ph type="body" sz="quarter" idx="10"/>
          </p:nvPr>
        </p:nvSpPr>
        <p:spPr/>
        <p:txBody>
          <a:bodyPr/>
          <a:lstStyle/>
          <a:p>
            <a:r>
              <a:rPr lang="en-US" b="1" dirty="0">
                <a:solidFill>
                  <a:schemeClr val="accent1"/>
                </a:solidFill>
              </a:rPr>
              <a:t>Proposed</a:t>
            </a:r>
            <a:r>
              <a:rPr lang="en-US" b="1" dirty="0"/>
              <a:t> Solution</a:t>
            </a:r>
          </a:p>
        </p:txBody>
      </p:sp>
      <p:grpSp>
        <p:nvGrpSpPr>
          <p:cNvPr id="10" name="그룹 5">
            <a:extLst>
              <a:ext uri="{FF2B5EF4-FFF2-40B4-BE49-F238E27FC236}">
                <a16:creationId xmlns:a16="http://schemas.microsoft.com/office/drawing/2014/main" id="{56F820D6-60D2-41C9-87F3-29C2034CEB36}"/>
              </a:ext>
            </a:extLst>
          </p:cNvPr>
          <p:cNvGrpSpPr/>
          <p:nvPr/>
        </p:nvGrpSpPr>
        <p:grpSpPr>
          <a:xfrm>
            <a:off x="1554533" y="2722443"/>
            <a:ext cx="2290169" cy="924999"/>
            <a:chOff x="304702" y="2722441"/>
            <a:chExt cx="2016000" cy="924999"/>
          </a:xfrm>
        </p:grpSpPr>
        <p:sp>
          <p:nvSpPr>
            <p:cNvPr id="11" name="Text Placeholder 2">
              <a:extLst>
                <a:ext uri="{FF2B5EF4-FFF2-40B4-BE49-F238E27FC236}">
                  <a16:creationId xmlns:a16="http://schemas.microsoft.com/office/drawing/2014/main" id="{BAE3F7C3-B97C-4CA2-B5F6-C4AC78B741C5}"/>
                </a:ext>
              </a:extLst>
            </p:cNvPr>
            <p:cNvSpPr txBox="1">
              <a:spLocks/>
            </p:cNvSpPr>
            <p:nvPr/>
          </p:nvSpPr>
          <p:spPr>
            <a:xfrm>
              <a:off x="304702" y="2722441"/>
              <a:ext cx="2016000" cy="277200"/>
            </a:xfrm>
            <a:prstGeom prst="rect">
              <a:avLst/>
            </a:prstGeom>
          </p:spPr>
          <p:txBody>
            <a:bodyPr anchor="ctr"/>
            <a:lstStyle>
              <a:lvl1pPr marL="0" indent="0" algn="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cs typeface="Arial" pitchFamily="34" charset="0"/>
                </a:rPr>
                <a:t>Integration of 2D QR Codes</a:t>
              </a:r>
              <a:endParaRPr lang="ko-KR" altLang="en-US" dirty="0">
                <a:solidFill>
                  <a:schemeClr val="bg1"/>
                </a:solidFill>
                <a:cs typeface="Arial" pitchFamily="34" charset="0"/>
              </a:endParaRPr>
            </a:p>
          </p:txBody>
        </p:sp>
        <p:sp>
          <p:nvSpPr>
            <p:cNvPr id="12" name="Text Placeholder 4">
              <a:extLst>
                <a:ext uri="{FF2B5EF4-FFF2-40B4-BE49-F238E27FC236}">
                  <a16:creationId xmlns:a16="http://schemas.microsoft.com/office/drawing/2014/main" id="{C08C9DCE-332E-4582-8386-9B5968CD483E}"/>
                </a:ext>
              </a:extLst>
            </p:cNvPr>
            <p:cNvSpPr txBox="1">
              <a:spLocks/>
            </p:cNvSpPr>
            <p:nvPr/>
          </p:nvSpPr>
          <p:spPr>
            <a:xfrm>
              <a:off x="304702" y="2999440"/>
              <a:ext cx="2016000" cy="648000"/>
            </a:xfrm>
            <a:prstGeom prst="rect">
              <a:avLst/>
            </a:prstGeom>
          </p:spPr>
          <p:txBody>
            <a:bodyPr anchor="t"/>
            <a:lstStyle>
              <a:lvl1pPr marL="0" indent="0" algn="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dirty="0">
                  <a:solidFill>
                    <a:schemeClr val="bg1"/>
                  </a:solidFill>
                  <a:cs typeface="Arial" pitchFamily="34" charset="0"/>
                </a:rPr>
                <a:t>Implement 2D QR codes for easy product verification.</a:t>
              </a:r>
            </a:p>
            <a:p>
              <a:pPr marL="171450" indent="-171450">
                <a:buFont typeface="Wingdings" panose="05000000000000000000" pitchFamily="2" charset="2"/>
                <a:buChar char="§"/>
              </a:pPr>
              <a:r>
                <a:rPr lang="en-US" altLang="ko-KR" dirty="0">
                  <a:solidFill>
                    <a:schemeClr val="bg1"/>
                  </a:solidFill>
                  <a:cs typeface="Arial" pitchFamily="34" charset="0"/>
                </a:rPr>
                <a:t>QR codes serve as unique identifiers for each item.</a:t>
              </a:r>
            </a:p>
          </p:txBody>
        </p:sp>
      </p:grpSp>
      <p:grpSp>
        <p:nvGrpSpPr>
          <p:cNvPr id="13" name="그룹 7">
            <a:extLst>
              <a:ext uri="{FF2B5EF4-FFF2-40B4-BE49-F238E27FC236}">
                <a16:creationId xmlns:a16="http://schemas.microsoft.com/office/drawing/2014/main" id="{385657E8-D6B6-4108-9BED-510C071C0030}"/>
              </a:ext>
            </a:extLst>
          </p:cNvPr>
          <p:cNvGrpSpPr/>
          <p:nvPr/>
        </p:nvGrpSpPr>
        <p:grpSpPr>
          <a:xfrm>
            <a:off x="625151" y="4116967"/>
            <a:ext cx="3219551" cy="923531"/>
            <a:chOff x="304702" y="4116965"/>
            <a:chExt cx="2016000" cy="923531"/>
          </a:xfrm>
        </p:grpSpPr>
        <p:sp>
          <p:nvSpPr>
            <p:cNvPr id="14" name="Text Placeholder 5">
              <a:extLst>
                <a:ext uri="{FF2B5EF4-FFF2-40B4-BE49-F238E27FC236}">
                  <a16:creationId xmlns:a16="http://schemas.microsoft.com/office/drawing/2014/main" id="{66588E05-EAAB-4DA9-ABCD-57DF2A0D538D}"/>
                </a:ext>
              </a:extLst>
            </p:cNvPr>
            <p:cNvSpPr txBox="1">
              <a:spLocks/>
            </p:cNvSpPr>
            <p:nvPr/>
          </p:nvSpPr>
          <p:spPr>
            <a:xfrm>
              <a:off x="304702" y="4116965"/>
              <a:ext cx="2016000" cy="277200"/>
            </a:xfrm>
            <a:prstGeom prst="rect">
              <a:avLst/>
            </a:prstGeom>
          </p:spPr>
          <p:txBody>
            <a:bodyPr anchor="ctr"/>
            <a:lstStyle>
              <a:lvl1pPr marL="0" indent="0" algn="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Blockchain Transparency</a:t>
              </a:r>
              <a:endParaRPr lang="ko-KR" altLang="en-US" dirty="0">
                <a:cs typeface="Arial" pitchFamily="34" charset="0"/>
              </a:endParaRPr>
            </a:p>
          </p:txBody>
        </p:sp>
        <p:sp>
          <p:nvSpPr>
            <p:cNvPr id="15" name="Text Placeholder 8">
              <a:extLst>
                <a:ext uri="{FF2B5EF4-FFF2-40B4-BE49-F238E27FC236}">
                  <a16:creationId xmlns:a16="http://schemas.microsoft.com/office/drawing/2014/main" id="{DCE917D9-4211-40DC-BC35-28DE715655D6}"/>
                </a:ext>
              </a:extLst>
            </p:cNvPr>
            <p:cNvSpPr txBox="1">
              <a:spLocks/>
            </p:cNvSpPr>
            <p:nvPr/>
          </p:nvSpPr>
          <p:spPr>
            <a:xfrm>
              <a:off x="304702" y="4392496"/>
              <a:ext cx="2016000" cy="648000"/>
            </a:xfrm>
            <a:prstGeom prst="rect">
              <a:avLst/>
            </a:prstGeom>
          </p:spPr>
          <p:txBody>
            <a:bodyPr anchor="t"/>
            <a:lstStyle>
              <a:lvl1pPr marL="0" indent="0" algn="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dirty="0">
                  <a:cs typeface="Arial" pitchFamily="34" charset="0"/>
                </a:rPr>
                <a:t>Utilize blockchain's immutable ledger for transparent product history.</a:t>
              </a:r>
            </a:p>
            <a:p>
              <a:pPr marL="171450" indent="-171450">
                <a:buFont typeface="Wingdings" panose="05000000000000000000" pitchFamily="2" charset="2"/>
                <a:buChar char="§"/>
              </a:pPr>
              <a:r>
                <a:rPr lang="en-US" altLang="ko-KR" dirty="0">
                  <a:cs typeface="Arial" pitchFamily="34" charset="0"/>
                </a:rPr>
                <a:t>Track product journey from production to consumer, reducing counterfeit risks.</a:t>
              </a:r>
            </a:p>
          </p:txBody>
        </p:sp>
      </p:grpSp>
      <p:grpSp>
        <p:nvGrpSpPr>
          <p:cNvPr id="16" name="그룹 4">
            <a:extLst>
              <a:ext uri="{FF2B5EF4-FFF2-40B4-BE49-F238E27FC236}">
                <a16:creationId xmlns:a16="http://schemas.microsoft.com/office/drawing/2014/main" id="{2DA9826D-7CC9-4D83-B05E-7268D6931B53}"/>
              </a:ext>
            </a:extLst>
          </p:cNvPr>
          <p:cNvGrpSpPr/>
          <p:nvPr/>
        </p:nvGrpSpPr>
        <p:grpSpPr>
          <a:xfrm>
            <a:off x="8328472" y="2741033"/>
            <a:ext cx="3568254" cy="924999"/>
            <a:chOff x="6804472" y="2722441"/>
            <a:chExt cx="2016000" cy="924999"/>
          </a:xfrm>
        </p:grpSpPr>
        <p:sp>
          <p:nvSpPr>
            <p:cNvPr id="17" name="Text Placeholder 28">
              <a:extLst>
                <a:ext uri="{FF2B5EF4-FFF2-40B4-BE49-F238E27FC236}">
                  <a16:creationId xmlns:a16="http://schemas.microsoft.com/office/drawing/2014/main" id="{268EAA21-E2E5-4ACE-9754-0C109F897F87}"/>
                </a:ext>
              </a:extLst>
            </p:cNvPr>
            <p:cNvSpPr txBox="1">
              <a:spLocks/>
            </p:cNvSpPr>
            <p:nvPr/>
          </p:nvSpPr>
          <p:spPr>
            <a:xfrm>
              <a:off x="6804472" y="2722441"/>
              <a:ext cx="2016000" cy="277200"/>
            </a:xfrm>
            <a:prstGeom prst="rect">
              <a:avLst/>
            </a:prstGeom>
          </p:spPr>
          <p:txBody>
            <a:bodyPr anchor="ctr"/>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Tokenization as NFTs</a:t>
              </a:r>
              <a:endParaRPr lang="ko-KR" altLang="en-US" dirty="0">
                <a:cs typeface="Arial" pitchFamily="34" charset="0"/>
              </a:endParaRPr>
            </a:p>
          </p:txBody>
        </p:sp>
        <p:sp>
          <p:nvSpPr>
            <p:cNvPr id="18" name="Text Placeholder 29">
              <a:extLst>
                <a:ext uri="{FF2B5EF4-FFF2-40B4-BE49-F238E27FC236}">
                  <a16:creationId xmlns:a16="http://schemas.microsoft.com/office/drawing/2014/main" id="{EE739A50-87D6-4EFF-9343-EB82372D6571}"/>
                </a:ext>
              </a:extLst>
            </p:cNvPr>
            <p:cNvSpPr txBox="1">
              <a:spLocks/>
            </p:cNvSpPr>
            <p:nvPr/>
          </p:nvSpPr>
          <p:spPr>
            <a:xfrm>
              <a:off x="6804472" y="2999440"/>
              <a:ext cx="2016000" cy="64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b="1" dirty="0">
                  <a:cs typeface="Arial" pitchFamily="34" charset="0"/>
                </a:rPr>
                <a:t>Mint QR codes as Non-Fungible Tokens (NFTs) on the blockchain.</a:t>
              </a:r>
            </a:p>
            <a:p>
              <a:pPr marL="171450" indent="-171450">
                <a:buFont typeface="Wingdings" panose="05000000000000000000" pitchFamily="2" charset="2"/>
                <a:buChar char="§"/>
              </a:pPr>
              <a:r>
                <a:rPr lang="en-US" altLang="ko-KR" b="1" dirty="0">
                  <a:cs typeface="Arial" pitchFamily="34" charset="0"/>
                </a:rPr>
                <a:t>Each NFT represents a genuine product, ensuring authenticity.</a:t>
              </a:r>
            </a:p>
          </p:txBody>
        </p:sp>
      </p:grpSp>
      <p:grpSp>
        <p:nvGrpSpPr>
          <p:cNvPr id="19" name="그룹 8">
            <a:extLst>
              <a:ext uri="{FF2B5EF4-FFF2-40B4-BE49-F238E27FC236}">
                <a16:creationId xmlns:a16="http://schemas.microsoft.com/office/drawing/2014/main" id="{AB07B87B-E0B9-43AA-9B2D-57B47D9A5EA5}"/>
              </a:ext>
            </a:extLst>
          </p:cNvPr>
          <p:cNvGrpSpPr/>
          <p:nvPr/>
        </p:nvGrpSpPr>
        <p:grpSpPr>
          <a:xfrm>
            <a:off x="8328472" y="4116967"/>
            <a:ext cx="3863528" cy="923531"/>
            <a:chOff x="6804472" y="4116965"/>
            <a:chExt cx="2016000" cy="923531"/>
          </a:xfrm>
        </p:grpSpPr>
        <p:sp>
          <p:nvSpPr>
            <p:cNvPr id="20" name="Text Placeholder 30">
              <a:extLst>
                <a:ext uri="{FF2B5EF4-FFF2-40B4-BE49-F238E27FC236}">
                  <a16:creationId xmlns:a16="http://schemas.microsoft.com/office/drawing/2014/main" id="{A8CBE419-C8AA-4A6E-BE84-4B98FCF0E3D4}"/>
                </a:ext>
              </a:extLst>
            </p:cNvPr>
            <p:cNvSpPr txBox="1">
              <a:spLocks/>
            </p:cNvSpPr>
            <p:nvPr/>
          </p:nvSpPr>
          <p:spPr>
            <a:xfrm>
              <a:off x="6804472" y="4116965"/>
              <a:ext cx="2016000" cy="277200"/>
            </a:xfrm>
            <a:prstGeom prst="rect">
              <a:avLst/>
            </a:prstGeom>
          </p:spPr>
          <p:txBody>
            <a:bodyPr anchor="ctr"/>
            <a:lstStyle>
              <a:lvl1pPr marL="0" indent="0" algn="l"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cs typeface="Arial" pitchFamily="34" charset="0"/>
                </a:rPr>
                <a:t>Real-time Verification and Counterfeit Detection</a:t>
              </a:r>
              <a:endParaRPr lang="ko-KR" altLang="en-US" dirty="0">
                <a:solidFill>
                  <a:schemeClr val="bg1"/>
                </a:solidFill>
                <a:cs typeface="Arial" pitchFamily="34" charset="0"/>
              </a:endParaRPr>
            </a:p>
          </p:txBody>
        </p:sp>
        <p:sp>
          <p:nvSpPr>
            <p:cNvPr id="21" name="Text Placeholder 31">
              <a:extLst>
                <a:ext uri="{FF2B5EF4-FFF2-40B4-BE49-F238E27FC236}">
                  <a16:creationId xmlns:a16="http://schemas.microsoft.com/office/drawing/2014/main" id="{CB54E651-5016-43DD-9451-2149E171E5DE}"/>
                </a:ext>
              </a:extLst>
            </p:cNvPr>
            <p:cNvSpPr txBox="1">
              <a:spLocks/>
            </p:cNvSpPr>
            <p:nvPr/>
          </p:nvSpPr>
          <p:spPr>
            <a:xfrm>
              <a:off x="6804472" y="4392496"/>
              <a:ext cx="2016000" cy="648000"/>
            </a:xfrm>
            <a:prstGeom prst="rect">
              <a:avLst/>
            </a:prstGeom>
          </p:spPr>
          <p:txBody>
            <a:bodyPr anchor="t"/>
            <a:lstStyle>
              <a:lvl1pPr marL="0" indent="0" algn="l"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altLang="ko-KR" dirty="0">
                  <a:solidFill>
                    <a:schemeClr val="bg1"/>
                  </a:solidFill>
                  <a:cs typeface="Arial" pitchFamily="34" charset="0"/>
                </a:rPr>
                <a:t>Enable real-time verification of product authenticity.</a:t>
              </a:r>
            </a:p>
            <a:p>
              <a:pPr marL="171450" indent="-171450">
                <a:buFont typeface="Wingdings" panose="05000000000000000000" pitchFamily="2" charset="2"/>
                <a:buChar char="§"/>
              </a:pPr>
              <a:r>
                <a:rPr lang="en-US" altLang="ko-KR" dirty="0">
                  <a:solidFill>
                    <a:schemeClr val="bg1"/>
                  </a:solidFill>
                  <a:cs typeface="Arial" pitchFamily="34" charset="0"/>
                </a:rPr>
                <a:t>Implement algorithms for counterfeit detection, enhancing market trust.</a:t>
              </a:r>
            </a:p>
          </p:txBody>
        </p:sp>
      </p:grpSp>
      <p:sp>
        <p:nvSpPr>
          <p:cNvPr id="22" name="Rectangle 12">
            <a:extLst>
              <a:ext uri="{FF2B5EF4-FFF2-40B4-BE49-F238E27FC236}">
                <a16:creationId xmlns:a16="http://schemas.microsoft.com/office/drawing/2014/main" id="{0F9BE938-5B33-4CAC-8A0C-A8F398142BCF}"/>
              </a:ext>
            </a:extLst>
          </p:cNvPr>
          <p:cNvSpPr/>
          <p:nvPr/>
        </p:nvSpPr>
        <p:spPr>
          <a:xfrm>
            <a:off x="4023792" y="2932280"/>
            <a:ext cx="504056" cy="50405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ectangle 13">
            <a:extLst>
              <a:ext uri="{FF2B5EF4-FFF2-40B4-BE49-F238E27FC236}">
                <a16:creationId xmlns:a16="http://schemas.microsoft.com/office/drawing/2014/main" id="{5A1A6A12-7645-493F-A855-AD9FAAE9299F}"/>
              </a:ext>
            </a:extLst>
          </p:cNvPr>
          <p:cNvSpPr/>
          <p:nvPr/>
        </p:nvSpPr>
        <p:spPr>
          <a:xfrm>
            <a:off x="4023792" y="4327004"/>
            <a:ext cx="504056" cy="5040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ectangle 14">
            <a:extLst>
              <a:ext uri="{FF2B5EF4-FFF2-40B4-BE49-F238E27FC236}">
                <a16:creationId xmlns:a16="http://schemas.microsoft.com/office/drawing/2014/main" id="{356C3E74-8783-4AE0-973D-3D5686BCE2F1}"/>
              </a:ext>
            </a:extLst>
          </p:cNvPr>
          <p:cNvSpPr/>
          <p:nvPr/>
        </p:nvSpPr>
        <p:spPr>
          <a:xfrm>
            <a:off x="7847288" y="4317279"/>
            <a:ext cx="504056" cy="50405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ectangle 15">
            <a:extLst>
              <a:ext uri="{FF2B5EF4-FFF2-40B4-BE49-F238E27FC236}">
                <a16:creationId xmlns:a16="http://schemas.microsoft.com/office/drawing/2014/main" id="{369EEC99-4A9F-4EB0-8487-D4609A88D1E6}"/>
              </a:ext>
            </a:extLst>
          </p:cNvPr>
          <p:cNvSpPr/>
          <p:nvPr/>
        </p:nvSpPr>
        <p:spPr>
          <a:xfrm>
            <a:off x="7608168" y="2932280"/>
            <a:ext cx="504056" cy="5040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Donut 39">
            <a:extLst>
              <a:ext uri="{FF2B5EF4-FFF2-40B4-BE49-F238E27FC236}">
                <a16:creationId xmlns:a16="http://schemas.microsoft.com/office/drawing/2014/main" id="{C3BF1E6D-B917-4A22-BC1D-6ED4E1761393}"/>
              </a:ext>
            </a:extLst>
          </p:cNvPr>
          <p:cNvSpPr/>
          <p:nvPr/>
        </p:nvSpPr>
        <p:spPr>
          <a:xfrm>
            <a:off x="7689876" y="3024508"/>
            <a:ext cx="338194" cy="338194"/>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7" name="Rectangle 36">
            <a:extLst>
              <a:ext uri="{FF2B5EF4-FFF2-40B4-BE49-F238E27FC236}">
                <a16:creationId xmlns:a16="http://schemas.microsoft.com/office/drawing/2014/main" id="{E5B3CAD7-9CA9-452F-892F-B40DAC08BEBE}"/>
              </a:ext>
            </a:extLst>
          </p:cNvPr>
          <p:cNvSpPr/>
          <p:nvPr/>
        </p:nvSpPr>
        <p:spPr>
          <a:xfrm>
            <a:off x="7961324" y="4419837"/>
            <a:ext cx="275985" cy="23070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9" name="Oval 21">
            <a:extLst>
              <a:ext uri="{FF2B5EF4-FFF2-40B4-BE49-F238E27FC236}">
                <a16:creationId xmlns:a16="http://schemas.microsoft.com/office/drawing/2014/main" id="{1974CA63-520D-4D8A-99CD-4CEAF064599A}"/>
              </a:ext>
            </a:extLst>
          </p:cNvPr>
          <p:cNvSpPr>
            <a:spLocks noChangeAspect="1"/>
          </p:cNvSpPr>
          <p:nvPr/>
        </p:nvSpPr>
        <p:spPr>
          <a:xfrm>
            <a:off x="4135695" y="4432699"/>
            <a:ext cx="280251" cy="28259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0" name="Group 139">
            <a:extLst>
              <a:ext uri="{FF2B5EF4-FFF2-40B4-BE49-F238E27FC236}">
                <a16:creationId xmlns:a16="http://schemas.microsoft.com/office/drawing/2014/main" id="{EE8C3755-A236-E135-F2ED-5ACE3A784AB1}"/>
              </a:ext>
            </a:extLst>
          </p:cNvPr>
          <p:cNvGrpSpPr/>
          <p:nvPr/>
        </p:nvGrpSpPr>
        <p:grpSpPr>
          <a:xfrm rot="248614">
            <a:off x="4555406" y="1814087"/>
            <a:ext cx="5056260" cy="6630278"/>
            <a:chOff x="7634131" y="3075785"/>
            <a:chExt cx="2509359" cy="3661520"/>
          </a:xfrm>
        </p:grpSpPr>
        <p:grpSp>
          <p:nvGrpSpPr>
            <p:cNvPr id="141" name="Group 140">
              <a:extLst>
                <a:ext uri="{FF2B5EF4-FFF2-40B4-BE49-F238E27FC236}">
                  <a16:creationId xmlns:a16="http://schemas.microsoft.com/office/drawing/2014/main" id="{D0F96392-6637-F4AD-8C6E-BBE2BFAEC6C5}"/>
                </a:ext>
              </a:extLst>
            </p:cNvPr>
            <p:cNvGrpSpPr/>
            <p:nvPr/>
          </p:nvGrpSpPr>
          <p:grpSpPr>
            <a:xfrm rot="21344502">
              <a:off x="7758966" y="3075785"/>
              <a:ext cx="1208221" cy="2411398"/>
              <a:chOff x="8767903" y="321074"/>
              <a:chExt cx="1576880" cy="3147176"/>
            </a:xfrm>
          </p:grpSpPr>
          <p:sp>
            <p:nvSpPr>
              <p:cNvPr id="152" name="Graphic 2">
                <a:extLst>
                  <a:ext uri="{FF2B5EF4-FFF2-40B4-BE49-F238E27FC236}">
                    <a16:creationId xmlns:a16="http://schemas.microsoft.com/office/drawing/2014/main" id="{F7BC975E-E91C-5361-F187-78E979C2E941}"/>
                  </a:ext>
                </a:extLst>
              </p:cNvPr>
              <p:cNvSpPr/>
              <p:nvPr/>
            </p:nvSpPr>
            <p:spPr>
              <a:xfrm>
                <a:off x="8770344" y="321074"/>
                <a:ext cx="1572693" cy="314717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153" name="Graphic 2">
                <a:extLst>
                  <a:ext uri="{FF2B5EF4-FFF2-40B4-BE49-F238E27FC236}">
                    <a16:creationId xmlns:a16="http://schemas.microsoft.com/office/drawing/2014/main" id="{A8AF386D-0238-A156-614A-E20ED07AEB7F}"/>
                  </a:ext>
                </a:extLst>
              </p:cNvPr>
              <p:cNvSpPr/>
              <p:nvPr/>
            </p:nvSpPr>
            <p:spPr>
              <a:xfrm>
                <a:off x="8791415" y="337581"/>
                <a:ext cx="1530550" cy="3114132"/>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154" name="Graphic 2">
                <a:extLst>
                  <a:ext uri="{FF2B5EF4-FFF2-40B4-BE49-F238E27FC236}">
                    <a16:creationId xmlns:a16="http://schemas.microsoft.com/office/drawing/2014/main" id="{A9D170C4-EF6C-EF4D-B66A-B406FF846BC5}"/>
                  </a:ext>
                </a:extLst>
              </p:cNvPr>
              <p:cNvSpPr/>
              <p:nvPr/>
            </p:nvSpPr>
            <p:spPr>
              <a:xfrm>
                <a:off x="8828208" y="391212"/>
                <a:ext cx="1456965" cy="3006900"/>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bg1">
                  <a:lumMod val="85000"/>
                </a:schemeClr>
              </a:solidFill>
              <a:ln w="6728" cap="flat">
                <a:noFill/>
                <a:prstDash val="solid"/>
                <a:miter/>
              </a:ln>
            </p:spPr>
            <p:txBody>
              <a:bodyPr rtlCol="0" anchor="ctr"/>
              <a:lstStyle/>
              <a:p>
                <a:endParaRPr lang="en-US"/>
              </a:p>
            </p:txBody>
          </p:sp>
          <p:sp>
            <p:nvSpPr>
              <p:cNvPr id="155" name="Graphic 2">
                <a:extLst>
                  <a:ext uri="{FF2B5EF4-FFF2-40B4-BE49-F238E27FC236}">
                    <a16:creationId xmlns:a16="http://schemas.microsoft.com/office/drawing/2014/main" id="{BDC8E956-BF7D-661C-F637-30BDB41F79DA}"/>
                  </a:ext>
                </a:extLst>
              </p:cNvPr>
              <p:cNvSpPr/>
              <p:nvPr/>
            </p:nvSpPr>
            <p:spPr>
              <a:xfrm>
                <a:off x="8768181" y="768762"/>
                <a:ext cx="11004" cy="10723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156" name="Graphic 2">
                <a:extLst>
                  <a:ext uri="{FF2B5EF4-FFF2-40B4-BE49-F238E27FC236}">
                    <a16:creationId xmlns:a16="http://schemas.microsoft.com/office/drawing/2014/main" id="{B08A3726-8F27-723B-659B-B5B9F81090E2}"/>
                  </a:ext>
                </a:extLst>
              </p:cNvPr>
              <p:cNvSpPr/>
              <p:nvPr/>
            </p:nvSpPr>
            <p:spPr>
              <a:xfrm>
                <a:off x="8768181" y="998836"/>
                <a:ext cx="15362" cy="21387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57" name="Graphic 2">
                <a:extLst>
                  <a:ext uri="{FF2B5EF4-FFF2-40B4-BE49-F238E27FC236}">
                    <a16:creationId xmlns:a16="http://schemas.microsoft.com/office/drawing/2014/main" id="{8C5144FC-D67B-595B-D5C2-516A799456AA}"/>
                  </a:ext>
                </a:extLst>
              </p:cNvPr>
              <p:cNvSpPr/>
              <p:nvPr/>
            </p:nvSpPr>
            <p:spPr>
              <a:xfrm>
                <a:off x="8768212" y="1014199"/>
                <a:ext cx="8686" cy="17910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158" name="Graphic 2">
                <a:extLst>
                  <a:ext uri="{FF2B5EF4-FFF2-40B4-BE49-F238E27FC236}">
                    <a16:creationId xmlns:a16="http://schemas.microsoft.com/office/drawing/2014/main" id="{FC520545-31F3-302A-43E5-B6A6250A3747}"/>
                  </a:ext>
                </a:extLst>
              </p:cNvPr>
              <p:cNvSpPr/>
              <p:nvPr/>
            </p:nvSpPr>
            <p:spPr>
              <a:xfrm>
                <a:off x="8767903" y="1284426"/>
                <a:ext cx="15362" cy="21387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59" name="Graphic 2">
                <a:extLst>
                  <a:ext uri="{FF2B5EF4-FFF2-40B4-BE49-F238E27FC236}">
                    <a16:creationId xmlns:a16="http://schemas.microsoft.com/office/drawing/2014/main" id="{B53D3EA6-18C4-4203-6DD4-B58039C03904}"/>
                  </a:ext>
                </a:extLst>
              </p:cNvPr>
              <p:cNvSpPr/>
              <p:nvPr/>
            </p:nvSpPr>
            <p:spPr>
              <a:xfrm>
                <a:off x="8767903" y="1299789"/>
                <a:ext cx="8686" cy="17910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60" name="Graphic 2">
                <a:extLst>
                  <a:ext uri="{FF2B5EF4-FFF2-40B4-BE49-F238E27FC236}">
                    <a16:creationId xmlns:a16="http://schemas.microsoft.com/office/drawing/2014/main" id="{72D35B5C-11F6-3803-B3CD-A16AE8382732}"/>
                  </a:ext>
                </a:extLst>
              </p:cNvPr>
              <p:cNvSpPr/>
              <p:nvPr/>
            </p:nvSpPr>
            <p:spPr>
              <a:xfrm>
                <a:off x="10329421" y="1070581"/>
                <a:ext cx="15362" cy="34614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61" name="Graphic 2">
                <a:extLst>
                  <a:ext uri="{FF2B5EF4-FFF2-40B4-BE49-F238E27FC236}">
                    <a16:creationId xmlns:a16="http://schemas.microsoft.com/office/drawing/2014/main" id="{C9860028-A757-6D9D-B982-2551EA1F1632}"/>
                  </a:ext>
                </a:extLst>
              </p:cNvPr>
              <p:cNvSpPr/>
              <p:nvPr/>
            </p:nvSpPr>
            <p:spPr>
              <a:xfrm>
                <a:off x="10336097" y="1095464"/>
                <a:ext cx="8686" cy="289856"/>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62" name="Graphic 2">
                <a:extLst>
                  <a:ext uri="{FF2B5EF4-FFF2-40B4-BE49-F238E27FC236}">
                    <a16:creationId xmlns:a16="http://schemas.microsoft.com/office/drawing/2014/main" id="{C9CC29D1-E462-441A-03DB-14B7E6CD1B94}"/>
                  </a:ext>
                </a:extLst>
              </p:cNvPr>
              <p:cNvSpPr/>
              <p:nvPr/>
            </p:nvSpPr>
            <p:spPr>
              <a:xfrm>
                <a:off x="10332357" y="1794710"/>
                <a:ext cx="12426" cy="237214"/>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63" name="Graphic 2">
                <a:extLst>
                  <a:ext uri="{FF2B5EF4-FFF2-40B4-BE49-F238E27FC236}">
                    <a16:creationId xmlns:a16="http://schemas.microsoft.com/office/drawing/2014/main" id="{4F987C81-CB66-21E2-7E71-1359F0064ACF}"/>
                  </a:ext>
                </a:extLst>
              </p:cNvPr>
              <p:cNvSpPr/>
              <p:nvPr/>
            </p:nvSpPr>
            <p:spPr>
              <a:xfrm>
                <a:off x="10337736" y="1811742"/>
                <a:ext cx="7047" cy="198636"/>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164" name="Oval 163">
                <a:extLst>
                  <a:ext uri="{FF2B5EF4-FFF2-40B4-BE49-F238E27FC236}">
                    <a16:creationId xmlns:a16="http://schemas.microsoft.com/office/drawing/2014/main" id="{F7E9A17F-7BF5-D354-0545-017072C7C6DE}"/>
                  </a:ext>
                </a:extLst>
              </p:cNvPr>
              <p:cNvSpPr>
                <a:spLocks noChangeAspect="1"/>
              </p:cNvSpPr>
              <p:nvPr/>
            </p:nvSpPr>
            <p:spPr>
              <a:xfrm>
                <a:off x="9814828" y="385879"/>
                <a:ext cx="73152" cy="731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3404F9-408B-07EE-838F-0D6B38F42A53}"/>
                  </a:ext>
                </a:extLst>
              </p:cNvPr>
              <p:cNvSpPr>
                <a:spLocks noChangeAspect="1"/>
              </p:cNvSpPr>
              <p:nvPr/>
            </p:nvSpPr>
            <p:spPr>
              <a:xfrm>
                <a:off x="9819400" y="390451"/>
                <a:ext cx="64008" cy="64008"/>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6" name="Oval 165">
                <a:extLst>
                  <a:ext uri="{FF2B5EF4-FFF2-40B4-BE49-F238E27FC236}">
                    <a16:creationId xmlns:a16="http://schemas.microsoft.com/office/drawing/2014/main" id="{7BF734D7-F080-6186-F62C-717A4ABAF21F}"/>
                  </a:ext>
                </a:extLst>
              </p:cNvPr>
              <p:cNvSpPr/>
              <p:nvPr/>
            </p:nvSpPr>
            <p:spPr>
              <a:xfrm>
                <a:off x="9835585" y="406636"/>
                <a:ext cx="31638" cy="3163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7" name="Oval 166">
                <a:extLst>
                  <a:ext uri="{FF2B5EF4-FFF2-40B4-BE49-F238E27FC236}">
                    <a16:creationId xmlns:a16="http://schemas.microsoft.com/office/drawing/2014/main" id="{231190B2-4835-16C0-AFEB-5A5098ACC4A5}"/>
                  </a:ext>
                </a:extLst>
              </p:cNvPr>
              <p:cNvSpPr/>
              <p:nvPr/>
            </p:nvSpPr>
            <p:spPr>
              <a:xfrm>
                <a:off x="9843013" y="414064"/>
                <a:ext cx="16783" cy="16783"/>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8" name="Graphic 2">
                <a:extLst>
                  <a:ext uri="{FF2B5EF4-FFF2-40B4-BE49-F238E27FC236}">
                    <a16:creationId xmlns:a16="http://schemas.microsoft.com/office/drawing/2014/main" id="{2128B2BA-E577-B89B-0DD4-492503A71BB9}"/>
                  </a:ext>
                </a:extLst>
              </p:cNvPr>
              <p:cNvSpPr/>
              <p:nvPr userDrawn="1"/>
            </p:nvSpPr>
            <p:spPr>
              <a:xfrm flipH="1">
                <a:off x="8769273" y="781546"/>
                <a:ext cx="5842" cy="8166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142" name="Group 141">
              <a:extLst>
                <a:ext uri="{FF2B5EF4-FFF2-40B4-BE49-F238E27FC236}">
                  <a16:creationId xmlns:a16="http://schemas.microsoft.com/office/drawing/2014/main" id="{86C2DBD3-F280-89FE-7323-E1DCE216F538}"/>
                </a:ext>
              </a:extLst>
            </p:cNvPr>
            <p:cNvGrpSpPr/>
            <p:nvPr/>
          </p:nvGrpSpPr>
          <p:grpSpPr>
            <a:xfrm>
              <a:off x="7634131" y="4189207"/>
              <a:ext cx="2509359" cy="2548098"/>
              <a:chOff x="2722715" y="3919006"/>
              <a:chExt cx="2894312" cy="2938994"/>
            </a:xfrm>
          </p:grpSpPr>
          <p:sp>
            <p:nvSpPr>
              <p:cNvPr id="148" name="Freeform: Shape 147">
                <a:extLst>
                  <a:ext uri="{FF2B5EF4-FFF2-40B4-BE49-F238E27FC236}">
                    <a16:creationId xmlns:a16="http://schemas.microsoft.com/office/drawing/2014/main" id="{A7480D28-4E53-45B8-8718-659C4012661D}"/>
                  </a:ext>
                </a:extLst>
              </p:cNvPr>
              <p:cNvSpPr/>
              <p:nvPr/>
            </p:nvSpPr>
            <p:spPr>
              <a:xfrm>
                <a:off x="2722715" y="4413841"/>
                <a:ext cx="675640" cy="1302987"/>
              </a:xfrm>
              <a:custGeom>
                <a:avLst/>
                <a:gdLst>
                  <a:gd name="connsiteX0" fmla="*/ 659259 w 675640"/>
                  <a:gd name="connsiteY0" fmla="*/ 1016091 h 1302987"/>
                  <a:gd name="connsiteX1" fmla="*/ 673178 w 675640"/>
                  <a:gd name="connsiteY1" fmla="*/ 1079059 h 1302987"/>
                  <a:gd name="connsiteX2" fmla="*/ 665710 w 675640"/>
                  <a:gd name="connsiteY2" fmla="*/ 1212769 h 1302987"/>
                  <a:gd name="connsiteX3" fmla="*/ 589000 w 675640"/>
                  <a:gd name="connsiteY3" fmla="*/ 1294825 h 1302987"/>
                  <a:gd name="connsiteX4" fmla="*/ 473406 w 675640"/>
                  <a:gd name="connsiteY4" fmla="*/ 1285060 h 1302987"/>
                  <a:gd name="connsiteX5" fmla="*/ 432356 w 675640"/>
                  <a:gd name="connsiteY5" fmla="*/ 1235968 h 1302987"/>
                  <a:gd name="connsiteX6" fmla="*/ 400364 w 675640"/>
                  <a:gd name="connsiteY6" fmla="*/ 1048879 h 1302987"/>
                  <a:gd name="connsiteX7" fmla="*/ 400055 w 675640"/>
                  <a:gd name="connsiteY7" fmla="*/ 1032750 h 1302987"/>
                  <a:gd name="connsiteX8" fmla="*/ 659259 w 675640"/>
                  <a:gd name="connsiteY8" fmla="*/ 1016091 h 1302987"/>
                  <a:gd name="connsiteX9" fmla="*/ 206078 w 675640"/>
                  <a:gd name="connsiteY9" fmla="*/ 455522 h 1302987"/>
                  <a:gd name="connsiteX10" fmla="*/ 216507 w 675640"/>
                  <a:gd name="connsiteY10" fmla="*/ 542969 h 1302987"/>
                  <a:gd name="connsiteX11" fmla="*/ 216998 w 675640"/>
                  <a:gd name="connsiteY11" fmla="*/ 541680 h 1302987"/>
                  <a:gd name="connsiteX12" fmla="*/ 241817 w 675640"/>
                  <a:gd name="connsiteY12" fmla="*/ 875011 h 1302987"/>
                  <a:gd name="connsiteX13" fmla="*/ 210626 w 675640"/>
                  <a:gd name="connsiteY13" fmla="*/ 875626 h 1302987"/>
                  <a:gd name="connsiteX14" fmla="*/ 130871 w 675640"/>
                  <a:gd name="connsiteY14" fmla="*/ 797401 h 1302987"/>
                  <a:gd name="connsiteX15" fmla="*/ 128529 w 675640"/>
                  <a:gd name="connsiteY15" fmla="*/ 694444 h 1302987"/>
                  <a:gd name="connsiteX16" fmla="*/ 153407 w 675640"/>
                  <a:gd name="connsiteY16" fmla="*/ 597055 h 1302987"/>
                  <a:gd name="connsiteX17" fmla="*/ 191275 w 675640"/>
                  <a:gd name="connsiteY17" fmla="*/ 486763 h 1302987"/>
                  <a:gd name="connsiteX18" fmla="*/ 206078 w 675640"/>
                  <a:gd name="connsiteY18" fmla="*/ 455522 h 1302987"/>
                  <a:gd name="connsiteX19" fmla="*/ 174720 w 675640"/>
                  <a:gd name="connsiteY19" fmla="*/ 0 h 1302987"/>
                  <a:gd name="connsiteX20" fmla="*/ 193518 w 675640"/>
                  <a:gd name="connsiteY20" fmla="*/ 252468 h 1302987"/>
                  <a:gd name="connsiteX21" fmla="*/ 193099 w 675640"/>
                  <a:gd name="connsiteY21" fmla="*/ 256175 h 1302987"/>
                  <a:gd name="connsiteX22" fmla="*/ 195396 w 675640"/>
                  <a:gd name="connsiteY22" fmla="*/ 292099 h 1302987"/>
                  <a:gd name="connsiteX23" fmla="*/ 167426 w 675640"/>
                  <a:gd name="connsiteY23" fmla="*/ 335845 h 1302987"/>
                  <a:gd name="connsiteX24" fmla="*/ 99201 w 675640"/>
                  <a:gd name="connsiteY24" fmla="*/ 346759 h 1302987"/>
                  <a:gd name="connsiteX25" fmla="*/ 0 w 675640"/>
                  <a:gd name="connsiteY25" fmla="*/ 249414 h 1302987"/>
                  <a:gd name="connsiteX26" fmla="*/ 58504 w 675640"/>
                  <a:gd name="connsiteY26" fmla="*/ 118090 h 1302987"/>
                  <a:gd name="connsiteX27" fmla="*/ 157705 w 675640"/>
                  <a:gd name="connsiteY27" fmla="*/ 5809 h 1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5640" h="1302987">
                    <a:moveTo>
                      <a:pt x="659259" y="1016091"/>
                    </a:moveTo>
                    <a:cubicBezTo>
                      <a:pt x="676801" y="1034075"/>
                      <a:pt x="671498" y="1058158"/>
                      <a:pt x="673178" y="1079059"/>
                    </a:cubicBezTo>
                    <a:cubicBezTo>
                      <a:pt x="676801" y="1123644"/>
                      <a:pt x="677950" y="1169201"/>
                      <a:pt x="665710" y="1212769"/>
                    </a:cubicBezTo>
                    <a:cubicBezTo>
                      <a:pt x="654618" y="1252228"/>
                      <a:pt x="630669" y="1280995"/>
                      <a:pt x="589000" y="1294825"/>
                    </a:cubicBezTo>
                    <a:cubicBezTo>
                      <a:pt x="548083" y="1308390"/>
                      <a:pt x="508977" y="1304988"/>
                      <a:pt x="473406" y="1285060"/>
                    </a:cubicBezTo>
                    <a:cubicBezTo>
                      <a:pt x="455908" y="1275250"/>
                      <a:pt x="442033" y="1256117"/>
                      <a:pt x="432356" y="1235968"/>
                    </a:cubicBezTo>
                    <a:cubicBezTo>
                      <a:pt x="403811" y="1176536"/>
                      <a:pt x="396741" y="1113701"/>
                      <a:pt x="400364" y="1048879"/>
                    </a:cubicBezTo>
                    <a:cubicBezTo>
                      <a:pt x="400629" y="1043487"/>
                      <a:pt x="400143" y="1038096"/>
                      <a:pt x="400055" y="1032750"/>
                    </a:cubicBezTo>
                    <a:cubicBezTo>
                      <a:pt x="486354" y="1025945"/>
                      <a:pt x="572607" y="1017727"/>
                      <a:pt x="659259" y="1016091"/>
                    </a:cubicBezTo>
                    <a:close/>
                    <a:moveTo>
                      <a:pt x="206078" y="455522"/>
                    </a:moveTo>
                    <a:cubicBezTo>
                      <a:pt x="213988" y="484464"/>
                      <a:pt x="209393" y="514557"/>
                      <a:pt x="216507" y="542969"/>
                    </a:cubicBezTo>
                    <a:lnTo>
                      <a:pt x="216998" y="541680"/>
                    </a:lnTo>
                    <a:lnTo>
                      <a:pt x="241817" y="875011"/>
                    </a:lnTo>
                    <a:lnTo>
                      <a:pt x="210626" y="875626"/>
                    </a:lnTo>
                    <a:cubicBezTo>
                      <a:pt x="176225" y="869099"/>
                      <a:pt x="148801" y="841377"/>
                      <a:pt x="130871" y="797401"/>
                    </a:cubicBezTo>
                    <a:cubicBezTo>
                      <a:pt x="117129" y="763729"/>
                      <a:pt x="119471" y="729396"/>
                      <a:pt x="128529" y="694444"/>
                    </a:cubicBezTo>
                    <a:cubicBezTo>
                      <a:pt x="136925" y="662010"/>
                      <a:pt x="141918" y="628781"/>
                      <a:pt x="153407" y="597055"/>
                    </a:cubicBezTo>
                    <a:cubicBezTo>
                      <a:pt x="166619" y="560512"/>
                      <a:pt x="178329" y="523394"/>
                      <a:pt x="191275" y="486763"/>
                    </a:cubicBezTo>
                    <a:cubicBezTo>
                      <a:pt x="194943" y="476423"/>
                      <a:pt x="194324" y="464050"/>
                      <a:pt x="206078" y="455522"/>
                    </a:cubicBezTo>
                    <a:close/>
                    <a:moveTo>
                      <a:pt x="174720" y="0"/>
                    </a:moveTo>
                    <a:lnTo>
                      <a:pt x="193518" y="252468"/>
                    </a:lnTo>
                    <a:lnTo>
                      <a:pt x="193099" y="256175"/>
                    </a:lnTo>
                    <a:cubicBezTo>
                      <a:pt x="193187" y="268194"/>
                      <a:pt x="194336" y="280213"/>
                      <a:pt x="195396" y="292099"/>
                    </a:cubicBezTo>
                    <a:cubicBezTo>
                      <a:pt x="198048" y="321749"/>
                      <a:pt x="195618" y="331205"/>
                      <a:pt x="167426" y="335845"/>
                    </a:cubicBezTo>
                    <a:cubicBezTo>
                      <a:pt x="144846" y="339601"/>
                      <a:pt x="123018" y="346671"/>
                      <a:pt x="99201" y="346759"/>
                    </a:cubicBezTo>
                    <a:cubicBezTo>
                      <a:pt x="45116" y="346981"/>
                      <a:pt x="45" y="305400"/>
                      <a:pt x="0" y="249414"/>
                    </a:cubicBezTo>
                    <a:cubicBezTo>
                      <a:pt x="-45" y="195727"/>
                      <a:pt x="27838" y="156223"/>
                      <a:pt x="58504" y="118090"/>
                    </a:cubicBezTo>
                    <a:cubicBezTo>
                      <a:pt x="89789" y="79248"/>
                      <a:pt x="124608" y="43236"/>
                      <a:pt x="157705" y="5809"/>
                    </a:cubicBezTo>
                    <a:close/>
                  </a:path>
                </a:pathLst>
              </a:custGeom>
              <a:solidFill>
                <a:srgbClr val="F0B88F"/>
              </a:solidFill>
              <a:ln w="4567" cap="flat">
                <a:noFill/>
                <a:prstDash val="solid"/>
                <a:miter/>
              </a:ln>
            </p:spPr>
            <p:txBody>
              <a:bodyPr wrap="square" rtlCol="0" anchor="ctr">
                <a:noAutofit/>
              </a:bodyPr>
              <a:lstStyle/>
              <a:p>
                <a:endParaRPr lang="en-US"/>
              </a:p>
            </p:txBody>
          </p:sp>
          <p:sp>
            <p:nvSpPr>
              <p:cNvPr id="149" name="Graphic 106">
                <a:extLst>
                  <a:ext uri="{FF2B5EF4-FFF2-40B4-BE49-F238E27FC236}">
                    <a16:creationId xmlns:a16="http://schemas.microsoft.com/office/drawing/2014/main" id="{8A73B395-D0E9-EFFE-47A8-6D86745C5AFF}"/>
                  </a:ext>
                </a:extLst>
              </p:cNvPr>
              <p:cNvSpPr/>
              <p:nvPr/>
            </p:nvSpPr>
            <p:spPr>
              <a:xfrm>
                <a:off x="3850414" y="6073282"/>
                <a:ext cx="1766613" cy="784718"/>
              </a:xfrm>
              <a:custGeom>
                <a:avLst/>
                <a:gdLst>
                  <a:gd name="connsiteX0" fmla="*/ 135565 w 1826722"/>
                  <a:gd name="connsiteY0" fmla="*/ 811419 h 811418"/>
                  <a:gd name="connsiteX1" fmla="*/ 0 w 1826722"/>
                  <a:gd name="connsiteY1" fmla="*/ 325770 h 811418"/>
                  <a:gd name="connsiteX2" fmla="*/ 1617275 w 1826722"/>
                  <a:gd name="connsiteY2" fmla="*/ 1913 h 811418"/>
                  <a:gd name="connsiteX3" fmla="*/ 1639527 w 1826722"/>
                  <a:gd name="connsiteY3" fmla="*/ 16260 h 811418"/>
                  <a:gd name="connsiteX4" fmla="*/ 1826723 w 1826722"/>
                  <a:gd name="connsiteY4" fmla="*/ 811419 h 811418"/>
                  <a:gd name="connsiteX5" fmla="*/ 135565 w 1826722"/>
                  <a:gd name="connsiteY5" fmla="*/ 811419 h 81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722" h="811418">
                    <a:moveTo>
                      <a:pt x="135565" y="811419"/>
                    </a:moveTo>
                    <a:cubicBezTo>
                      <a:pt x="120853" y="758143"/>
                      <a:pt x="30522" y="434331"/>
                      <a:pt x="0" y="325770"/>
                    </a:cubicBezTo>
                    <a:cubicBezTo>
                      <a:pt x="-548" y="323805"/>
                      <a:pt x="1605076" y="6208"/>
                      <a:pt x="1617275" y="1913"/>
                    </a:cubicBezTo>
                    <a:cubicBezTo>
                      <a:pt x="1632582" y="-3524"/>
                      <a:pt x="1636466" y="3055"/>
                      <a:pt x="1639527" y="16260"/>
                    </a:cubicBezTo>
                    <a:cubicBezTo>
                      <a:pt x="1656798" y="91056"/>
                      <a:pt x="1803146" y="711173"/>
                      <a:pt x="1826723" y="811419"/>
                    </a:cubicBezTo>
                    <a:cubicBezTo>
                      <a:pt x="1262988" y="811419"/>
                      <a:pt x="699299" y="811419"/>
                      <a:pt x="135565" y="811419"/>
                    </a:cubicBezTo>
                    <a:close/>
                  </a:path>
                </a:pathLst>
              </a:custGeom>
              <a:solidFill>
                <a:srgbClr val="010101"/>
              </a:solidFill>
              <a:ln w="4567" cap="flat">
                <a:noFill/>
                <a:prstDash val="solid"/>
                <a:miter/>
              </a:ln>
            </p:spPr>
            <p:txBody>
              <a:bodyPr rtlCol="0" anchor="ctr"/>
              <a:lstStyle/>
              <a:p>
                <a:endParaRPr lang="en-US"/>
              </a:p>
            </p:txBody>
          </p:sp>
          <p:sp>
            <p:nvSpPr>
              <p:cNvPr id="150" name="Graphic 106">
                <a:extLst>
                  <a:ext uri="{FF2B5EF4-FFF2-40B4-BE49-F238E27FC236}">
                    <a16:creationId xmlns:a16="http://schemas.microsoft.com/office/drawing/2014/main" id="{05E20AFE-967A-3A37-59B4-025ACCB1260B}"/>
                  </a:ext>
                </a:extLst>
              </p:cNvPr>
              <p:cNvSpPr/>
              <p:nvPr/>
            </p:nvSpPr>
            <p:spPr>
              <a:xfrm>
                <a:off x="3859582" y="5960693"/>
                <a:ext cx="1346767" cy="420216"/>
              </a:xfrm>
              <a:custGeom>
                <a:avLst/>
                <a:gdLst>
                  <a:gd name="connsiteX0" fmla="*/ 1337899 w 1392591"/>
                  <a:gd name="connsiteY0" fmla="*/ 999 h 434514"/>
                  <a:gd name="connsiteX1" fmla="*/ 1359465 w 1392591"/>
                  <a:gd name="connsiteY1" fmla="*/ 15940 h 434514"/>
                  <a:gd name="connsiteX2" fmla="*/ 1392591 w 1392591"/>
                  <a:gd name="connsiteY2" fmla="*/ 159226 h 434514"/>
                  <a:gd name="connsiteX3" fmla="*/ 28444 w 1392591"/>
                  <a:gd name="connsiteY3" fmla="*/ 434514 h 434514"/>
                  <a:gd name="connsiteX4" fmla="*/ 983 w 1392591"/>
                  <a:gd name="connsiteY4" fmla="*/ 282318 h 434514"/>
                  <a:gd name="connsiteX5" fmla="*/ 14051 w 1392591"/>
                  <a:gd name="connsiteY5" fmla="*/ 261803 h 434514"/>
                  <a:gd name="connsiteX6" fmla="*/ 1337899 w 1392591"/>
                  <a:gd name="connsiteY6" fmla="*/ 999 h 4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591" h="434514">
                    <a:moveTo>
                      <a:pt x="1337899" y="999"/>
                    </a:moveTo>
                    <a:cubicBezTo>
                      <a:pt x="1353526" y="-2337"/>
                      <a:pt x="1356496" y="2690"/>
                      <a:pt x="1359465" y="15940"/>
                    </a:cubicBezTo>
                    <a:cubicBezTo>
                      <a:pt x="1370249" y="63778"/>
                      <a:pt x="1377513" y="112393"/>
                      <a:pt x="1392591" y="159226"/>
                    </a:cubicBezTo>
                    <a:cubicBezTo>
                      <a:pt x="1272653" y="184676"/>
                      <a:pt x="150118" y="411120"/>
                      <a:pt x="28444" y="434514"/>
                    </a:cubicBezTo>
                    <a:cubicBezTo>
                      <a:pt x="20037" y="391382"/>
                      <a:pt x="14554" y="344914"/>
                      <a:pt x="983" y="282318"/>
                    </a:cubicBezTo>
                    <a:cubicBezTo>
                      <a:pt x="-2352" y="267011"/>
                      <a:pt x="2994" y="263585"/>
                      <a:pt x="14051" y="261803"/>
                    </a:cubicBezTo>
                    <a:cubicBezTo>
                      <a:pt x="59422" y="254355"/>
                      <a:pt x="1272927" y="14935"/>
                      <a:pt x="1337899" y="999"/>
                    </a:cubicBezTo>
                    <a:close/>
                  </a:path>
                </a:pathLst>
              </a:custGeom>
              <a:solidFill>
                <a:srgbClr val="FFFFFF"/>
              </a:solidFill>
              <a:ln w="4567" cap="flat">
                <a:noFill/>
                <a:prstDash val="solid"/>
                <a:miter/>
              </a:ln>
            </p:spPr>
            <p:txBody>
              <a:bodyPr rtlCol="0" anchor="ctr"/>
              <a:lstStyle/>
              <a:p>
                <a:endParaRPr lang="en-US"/>
              </a:p>
            </p:txBody>
          </p:sp>
          <p:sp>
            <p:nvSpPr>
              <p:cNvPr id="151" name="Graphic 106">
                <a:extLst>
                  <a:ext uri="{FF2B5EF4-FFF2-40B4-BE49-F238E27FC236}">
                    <a16:creationId xmlns:a16="http://schemas.microsoft.com/office/drawing/2014/main" id="{96ADFD76-4FD5-0896-BB97-A64B9A89684F}"/>
                  </a:ext>
                </a:extLst>
              </p:cNvPr>
              <p:cNvSpPr/>
              <p:nvPr/>
            </p:nvSpPr>
            <p:spPr>
              <a:xfrm>
                <a:off x="3275535" y="3919006"/>
                <a:ext cx="1688755" cy="2270439"/>
              </a:xfrm>
              <a:custGeom>
                <a:avLst/>
                <a:gdLst>
                  <a:gd name="connsiteX0" fmla="*/ 763404 w 1746215"/>
                  <a:gd name="connsiteY0" fmla="*/ 2347690 h 2347690"/>
                  <a:gd name="connsiteX1" fmla="*/ 537280 w 1746215"/>
                  <a:gd name="connsiteY1" fmla="*/ 2095796 h 2347690"/>
                  <a:gd name="connsiteX2" fmla="*/ 396598 w 1746215"/>
                  <a:gd name="connsiteY2" fmla="*/ 1766136 h 2347690"/>
                  <a:gd name="connsiteX3" fmla="*/ 379098 w 1746215"/>
                  <a:gd name="connsiteY3" fmla="*/ 1374291 h 2347690"/>
                  <a:gd name="connsiteX4" fmla="*/ 311612 w 1746215"/>
                  <a:gd name="connsiteY4" fmla="*/ 1064735 h 2347690"/>
                  <a:gd name="connsiteX5" fmla="*/ 140957 w 1746215"/>
                  <a:gd name="connsiteY5" fmla="*/ 816953 h 2347690"/>
                  <a:gd name="connsiteX6" fmla="*/ 31116 w 1746215"/>
                  <a:gd name="connsiteY6" fmla="*/ 709306 h 2347690"/>
                  <a:gd name="connsiteX7" fmla="*/ 19099 w 1746215"/>
                  <a:gd name="connsiteY7" fmla="*/ 533624 h 2347690"/>
                  <a:gd name="connsiteX8" fmla="*/ 166453 w 1746215"/>
                  <a:gd name="connsiteY8" fmla="*/ 436942 h 2347690"/>
                  <a:gd name="connsiteX9" fmla="*/ 335737 w 1746215"/>
                  <a:gd name="connsiteY9" fmla="*/ 478612 h 2347690"/>
                  <a:gd name="connsiteX10" fmla="*/ 599831 w 1746215"/>
                  <a:gd name="connsiteY10" fmla="*/ 590920 h 2347690"/>
                  <a:gd name="connsiteX11" fmla="*/ 754083 w 1746215"/>
                  <a:gd name="connsiteY11" fmla="*/ 736492 h 2347690"/>
                  <a:gd name="connsiteX12" fmla="*/ 813436 w 1746215"/>
                  <a:gd name="connsiteY12" fmla="*/ 890744 h 2347690"/>
                  <a:gd name="connsiteX13" fmla="*/ 868036 w 1746215"/>
                  <a:gd name="connsiteY13" fmla="*/ 1024939 h 2347690"/>
                  <a:gd name="connsiteX14" fmla="*/ 1080225 w 1746215"/>
                  <a:gd name="connsiteY14" fmla="*/ 910940 h 2347690"/>
                  <a:gd name="connsiteX15" fmla="*/ 1057791 w 1746215"/>
                  <a:gd name="connsiteY15" fmla="*/ 602160 h 2347690"/>
                  <a:gd name="connsiteX16" fmla="*/ 1034991 w 1746215"/>
                  <a:gd name="connsiteY16" fmla="*/ 299595 h 2347690"/>
                  <a:gd name="connsiteX17" fmla="*/ 1016075 w 1746215"/>
                  <a:gd name="connsiteY17" fmla="*/ 71780 h 2347690"/>
                  <a:gd name="connsiteX18" fmla="*/ 1014156 w 1746215"/>
                  <a:gd name="connsiteY18" fmla="*/ 13570 h 2347690"/>
                  <a:gd name="connsiteX19" fmla="*/ 1020690 w 1746215"/>
                  <a:gd name="connsiteY19" fmla="*/ 0 h 2347690"/>
                  <a:gd name="connsiteX20" fmla="*/ 1168089 w 1746215"/>
                  <a:gd name="connsiteY20" fmla="*/ 157222 h 2347690"/>
                  <a:gd name="connsiteX21" fmla="*/ 1381100 w 1746215"/>
                  <a:gd name="connsiteY21" fmla="*/ 516079 h 2347690"/>
                  <a:gd name="connsiteX22" fmla="*/ 1548465 w 1746215"/>
                  <a:gd name="connsiteY22" fmla="*/ 803338 h 2347690"/>
                  <a:gd name="connsiteX23" fmla="*/ 1591917 w 1746215"/>
                  <a:gd name="connsiteY23" fmla="*/ 1155020 h 2347690"/>
                  <a:gd name="connsiteX24" fmla="*/ 1626277 w 1746215"/>
                  <a:gd name="connsiteY24" fmla="*/ 1679644 h 2347690"/>
                  <a:gd name="connsiteX25" fmla="*/ 1653189 w 1746215"/>
                  <a:gd name="connsiteY25" fmla="*/ 1934462 h 2347690"/>
                  <a:gd name="connsiteX26" fmla="*/ 1746216 w 1746215"/>
                  <a:gd name="connsiteY26" fmla="*/ 2150900 h 2347690"/>
                  <a:gd name="connsiteX27" fmla="*/ 763404 w 1746215"/>
                  <a:gd name="connsiteY27" fmla="*/ 2347690 h 23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6215" h="2347690">
                    <a:moveTo>
                      <a:pt x="763404" y="2347690"/>
                    </a:moveTo>
                    <a:cubicBezTo>
                      <a:pt x="669098" y="2286830"/>
                      <a:pt x="598734" y="2187909"/>
                      <a:pt x="537280" y="2095796"/>
                    </a:cubicBezTo>
                    <a:cubicBezTo>
                      <a:pt x="470708" y="1996007"/>
                      <a:pt x="414326" y="1885984"/>
                      <a:pt x="396598" y="1766136"/>
                    </a:cubicBezTo>
                    <a:cubicBezTo>
                      <a:pt x="377407" y="1636283"/>
                      <a:pt x="385129" y="1504967"/>
                      <a:pt x="379098" y="1374291"/>
                    </a:cubicBezTo>
                    <a:cubicBezTo>
                      <a:pt x="374072" y="1264816"/>
                      <a:pt x="353191" y="1165803"/>
                      <a:pt x="311612" y="1064735"/>
                    </a:cubicBezTo>
                    <a:cubicBezTo>
                      <a:pt x="272044" y="968602"/>
                      <a:pt x="203919" y="898375"/>
                      <a:pt x="140957" y="816953"/>
                    </a:cubicBezTo>
                    <a:cubicBezTo>
                      <a:pt x="122132" y="792646"/>
                      <a:pt x="42676" y="737634"/>
                      <a:pt x="31116" y="709306"/>
                    </a:cubicBezTo>
                    <a:cubicBezTo>
                      <a:pt x="-4294" y="658909"/>
                      <a:pt x="-11102" y="581280"/>
                      <a:pt x="19099" y="533624"/>
                    </a:cubicBezTo>
                    <a:cubicBezTo>
                      <a:pt x="53505" y="479343"/>
                      <a:pt x="105775" y="450284"/>
                      <a:pt x="166453" y="436942"/>
                    </a:cubicBezTo>
                    <a:cubicBezTo>
                      <a:pt x="212646" y="426799"/>
                      <a:pt x="292468" y="461250"/>
                      <a:pt x="335737" y="478612"/>
                    </a:cubicBezTo>
                    <a:cubicBezTo>
                      <a:pt x="403314" y="505798"/>
                      <a:pt x="532985" y="562181"/>
                      <a:pt x="599831" y="590920"/>
                    </a:cubicBezTo>
                    <a:cubicBezTo>
                      <a:pt x="668184" y="620300"/>
                      <a:pt x="719587" y="669646"/>
                      <a:pt x="754083" y="736492"/>
                    </a:cubicBezTo>
                    <a:cubicBezTo>
                      <a:pt x="779396" y="785610"/>
                      <a:pt x="797855" y="837788"/>
                      <a:pt x="813436" y="890744"/>
                    </a:cubicBezTo>
                    <a:cubicBezTo>
                      <a:pt x="820883" y="916057"/>
                      <a:pt x="848983" y="996382"/>
                      <a:pt x="868036" y="1024939"/>
                    </a:cubicBezTo>
                    <a:cubicBezTo>
                      <a:pt x="907285" y="1083834"/>
                      <a:pt x="1089912" y="1072411"/>
                      <a:pt x="1080225" y="910940"/>
                    </a:cubicBezTo>
                    <a:cubicBezTo>
                      <a:pt x="1074057" y="807952"/>
                      <a:pt x="1065421" y="705056"/>
                      <a:pt x="1057791" y="602160"/>
                    </a:cubicBezTo>
                    <a:cubicBezTo>
                      <a:pt x="1050343" y="501275"/>
                      <a:pt x="1042530" y="400435"/>
                      <a:pt x="1034991" y="299595"/>
                    </a:cubicBezTo>
                    <a:cubicBezTo>
                      <a:pt x="1029325" y="223611"/>
                      <a:pt x="1024985" y="147490"/>
                      <a:pt x="1016075" y="71780"/>
                    </a:cubicBezTo>
                    <a:cubicBezTo>
                      <a:pt x="1013791" y="52453"/>
                      <a:pt x="1015207" y="32989"/>
                      <a:pt x="1014156" y="13570"/>
                    </a:cubicBezTo>
                    <a:cubicBezTo>
                      <a:pt x="1013882" y="8224"/>
                      <a:pt x="1013516" y="2102"/>
                      <a:pt x="1020690" y="0"/>
                    </a:cubicBezTo>
                    <a:cubicBezTo>
                      <a:pt x="1074102" y="48432"/>
                      <a:pt x="1130119" y="94672"/>
                      <a:pt x="1168089" y="157222"/>
                    </a:cubicBezTo>
                    <a:cubicBezTo>
                      <a:pt x="1240235" y="276156"/>
                      <a:pt x="1309822" y="396597"/>
                      <a:pt x="1381100" y="516079"/>
                    </a:cubicBezTo>
                    <a:cubicBezTo>
                      <a:pt x="1437756" y="611070"/>
                      <a:pt x="1508121" y="699391"/>
                      <a:pt x="1548465" y="803338"/>
                    </a:cubicBezTo>
                    <a:cubicBezTo>
                      <a:pt x="1589907" y="910117"/>
                      <a:pt x="1583967" y="1041479"/>
                      <a:pt x="1591917" y="1155020"/>
                    </a:cubicBezTo>
                    <a:cubicBezTo>
                      <a:pt x="1604117" y="1329834"/>
                      <a:pt x="1612296" y="1504967"/>
                      <a:pt x="1626277" y="1679644"/>
                    </a:cubicBezTo>
                    <a:cubicBezTo>
                      <a:pt x="1632902" y="1762253"/>
                      <a:pt x="1632263" y="1854229"/>
                      <a:pt x="1653189" y="1934462"/>
                    </a:cubicBezTo>
                    <a:cubicBezTo>
                      <a:pt x="1672516" y="2008618"/>
                      <a:pt x="1709435" y="2083780"/>
                      <a:pt x="1746216" y="2150900"/>
                    </a:cubicBezTo>
                    <a:cubicBezTo>
                      <a:pt x="1633313" y="2178223"/>
                      <a:pt x="973491" y="2312600"/>
                      <a:pt x="763404" y="2347690"/>
                    </a:cubicBezTo>
                    <a:close/>
                  </a:path>
                </a:pathLst>
              </a:custGeom>
              <a:solidFill>
                <a:srgbClr val="F0B88F"/>
              </a:solidFill>
              <a:ln w="4567"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4FBC4248-C917-8DA6-CA09-0FECA3944102}"/>
                </a:ext>
              </a:extLst>
            </p:cNvPr>
            <p:cNvGrpSpPr/>
            <p:nvPr/>
          </p:nvGrpSpPr>
          <p:grpSpPr>
            <a:xfrm>
              <a:off x="7775474" y="3578235"/>
              <a:ext cx="1125003" cy="833822"/>
              <a:chOff x="2885741" y="3214306"/>
              <a:chExt cx="1297586" cy="961736"/>
            </a:xfrm>
          </p:grpSpPr>
          <p:sp>
            <p:nvSpPr>
              <p:cNvPr id="145" name="Graphic 106">
                <a:extLst>
                  <a:ext uri="{FF2B5EF4-FFF2-40B4-BE49-F238E27FC236}">
                    <a16:creationId xmlns:a16="http://schemas.microsoft.com/office/drawing/2014/main" id="{CCAC3638-2D80-B12D-7C9E-46F76D7250EC}"/>
                  </a:ext>
                </a:extLst>
              </p:cNvPr>
              <p:cNvSpPr/>
              <p:nvPr/>
            </p:nvSpPr>
            <p:spPr>
              <a:xfrm>
                <a:off x="3082085" y="3214306"/>
                <a:ext cx="961730" cy="961736"/>
              </a:xfrm>
              <a:custGeom>
                <a:avLst/>
                <a:gdLst>
                  <a:gd name="connsiteX0" fmla="*/ 970428 w 994453"/>
                  <a:gd name="connsiteY0" fmla="*/ 922909 h 994459"/>
                  <a:gd name="connsiteX1" fmla="*/ 99787 w 994453"/>
                  <a:gd name="connsiteY1" fmla="*/ 994370 h 994459"/>
                  <a:gd name="connsiteX2" fmla="*/ 71550 w 994453"/>
                  <a:gd name="connsiteY2" fmla="*/ 970428 h 994459"/>
                  <a:gd name="connsiteX3" fmla="*/ 90 w 994453"/>
                  <a:gd name="connsiteY3" fmla="*/ 99787 h 994459"/>
                  <a:gd name="connsiteX4" fmla="*/ 24032 w 994453"/>
                  <a:gd name="connsiteY4" fmla="*/ 71550 h 994459"/>
                  <a:gd name="connsiteX5" fmla="*/ 894672 w 994453"/>
                  <a:gd name="connsiteY5" fmla="*/ 90 h 994459"/>
                  <a:gd name="connsiteX6" fmla="*/ 922909 w 994453"/>
                  <a:gd name="connsiteY6" fmla="*/ 24032 h 994459"/>
                  <a:gd name="connsiteX7" fmla="*/ 994370 w 994453"/>
                  <a:gd name="connsiteY7" fmla="*/ 894672 h 994459"/>
                  <a:gd name="connsiteX8" fmla="*/ 970428 w 994453"/>
                  <a:gd name="connsiteY8" fmla="*/ 922909 h 9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453" h="994459">
                    <a:moveTo>
                      <a:pt x="970428" y="922909"/>
                    </a:moveTo>
                    <a:lnTo>
                      <a:pt x="99787" y="994370"/>
                    </a:lnTo>
                    <a:cubicBezTo>
                      <a:pt x="85395" y="995558"/>
                      <a:pt x="72738" y="984820"/>
                      <a:pt x="71550" y="970428"/>
                    </a:cubicBezTo>
                    <a:lnTo>
                      <a:pt x="90" y="99787"/>
                    </a:lnTo>
                    <a:cubicBezTo>
                      <a:pt x="-1098" y="85395"/>
                      <a:pt x="9639" y="72738"/>
                      <a:pt x="24032" y="71550"/>
                    </a:cubicBezTo>
                    <a:lnTo>
                      <a:pt x="894672" y="90"/>
                    </a:lnTo>
                    <a:cubicBezTo>
                      <a:pt x="909065" y="-1098"/>
                      <a:pt x="921721" y="9639"/>
                      <a:pt x="922909" y="24032"/>
                    </a:cubicBezTo>
                    <a:lnTo>
                      <a:pt x="994370" y="894672"/>
                    </a:lnTo>
                    <a:cubicBezTo>
                      <a:pt x="995512" y="909110"/>
                      <a:pt x="984820" y="921767"/>
                      <a:pt x="970428" y="922909"/>
                    </a:cubicBezTo>
                    <a:close/>
                  </a:path>
                </a:pathLst>
              </a:custGeom>
              <a:solidFill>
                <a:srgbClr val="FFFFFF"/>
              </a:solidFill>
              <a:ln w="4567"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E9D2B34-024F-8CB4-EB0F-532CB57D5436}"/>
                  </a:ext>
                </a:extLst>
              </p:cNvPr>
              <p:cNvSpPr/>
              <p:nvPr/>
            </p:nvSpPr>
            <p:spPr>
              <a:xfrm>
                <a:off x="3152862" y="3289600"/>
                <a:ext cx="821596" cy="822027"/>
              </a:xfrm>
              <a:custGeom>
                <a:avLst/>
                <a:gdLst>
                  <a:gd name="connsiteX0" fmla="*/ 335038 w 821596"/>
                  <a:gd name="connsiteY0" fmla="*/ 768552 h 822027"/>
                  <a:gd name="connsiteX1" fmla="*/ 335789 w 821596"/>
                  <a:gd name="connsiteY1" fmla="*/ 769126 h 822027"/>
                  <a:gd name="connsiteX2" fmla="*/ 338131 w 821596"/>
                  <a:gd name="connsiteY2" fmla="*/ 795419 h 822027"/>
                  <a:gd name="connsiteX3" fmla="*/ 335921 w 821596"/>
                  <a:gd name="connsiteY3" fmla="*/ 798070 h 822027"/>
                  <a:gd name="connsiteX4" fmla="*/ 310160 w 821596"/>
                  <a:gd name="connsiteY4" fmla="*/ 800368 h 822027"/>
                  <a:gd name="connsiteX5" fmla="*/ 306890 w 821596"/>
                  <a:gd name="connsiteY5" fmla="*/ 797628 h 822027"/>
                  <a:gd name="connsiteX6" fmla="*/ 304769 w 821596"/>
                  <a:gd name="connsiteY6" fmla="*/ 773679 h 822027"/>
                  <a:gd name="connsiteX7" fmla="*/ 306979 w 821596"/>
                  <a:gd name="connsiteY7" fmla="*/ 771027 h 822027"/>
                  <a:gd name="connsiteX8" fmla="*/ 727378 w 821596"/>
                  <a:gd name="connsiteY8" fmla="*/ 731789 h 822027"/>
                  <a:gd name="connsiteX9" fmla="*/ 730117 w 821596"/>
                  <a:gd name="connsiteY9" fmla="*/ 734042 h 822027"/>
                  <a:gd name="connsiteX10" fmla="*/ 732371 w 821596"/>
                  <a:gd name="connsiteY10" fmla="*/ 759671 h 822027"/>
                  <a:gd name="connsiteX11" fmla="*/ 730162 w 821596"/>
                  <a:gd name="connsiteY11" fmla="*/ 762322 h 822027"/>
                  <a:gd name="connsiteX12" fmla="*/ 705063 w 821596"/>
                  <a:gd name="connsiteY12" fmla="*/ 764532 h 822027"/>
                  <a:gd name="connsiteX13" fmla="*/ 701794 w 821596"/>
                  <a:gd name="connsiteY13" fmla="*/ 761792 h 822027"/>
                  <a:gd name="connsiteX14" fmla="*/ 699584 w 821596"/>
                  <a:gd name="connsiteY14" fmla="*/ 737003 h 822027"/>
                  <a:gd name="connsiteX15" fmla="*/ 702059 w 821596"/>
                  <a:gd name="connsiteY15" fmla="*/ 734042 h 822027"/>
                  <a:gd name="connsiteX16" fmla="*/ 481783 w 821596"/>
                  <a:gd name="connsiteY16" fmla="*/ 725337 h 822027"/>
                  <a:gd name="connsiteX17" fmla="*/ 484478 w 821596"/>
                  <a:gd name="connsiteY17" fmla="*/ 727546 h 822027"/>
                  <a:gd name="connsiteX18" fmla="*/ 487130 w 821596"/>
                  <a:gd name="connsiteY18" fmla="*/ 757638 h 822027"/>
                  <a:gd name="connsiteX19" fmla="*/ 487350 w 821596"/>
                  <a:gd name="connsiteY19" fmla="*/ 760112 h 822027"/>
                  <a:gd name="connsiteX20" fmla="*/ 489295 w 821596"/>
                  <a:gd name="connsiteY20" fmla="*/ 781986 h 822027"/>
                  <a:gd name="connsiteX21" fmla="*/ 487085 w 821596"/>
                  <a:gd name="connsiteY21" fmla="*/ 784637 h 822027"/>
                  <a:gd name="connsiteX22" fmla="*/ 401892 w 821596"/>
                  <a:gd name="connsiteY22" fmla="*/ 792193 h 822027"/>
                  <a:gd name="connsiteX23" fmla="*/ 398622 w 821596"/>
                  <a:gd name="connsiteY23" fmla="*/ 789453 h 822027"/>
                  <a:gd name="connsiteX24" fmla="*/ 396325 w 821596"/>
                  <a:gd name="connsiteY24" fmla="*/ 763515 h 822027"/>
                  <a:gd name="connsiteX25" fmla="*/ 396545 w 821596"/>
                  <a:gd name="connsiteY25" fmla="*/ 763249 h 822027"/>
                  <a:gd name="connsiteX26" fmla="*/ 456110 w 821596"/>
                  <a:gd name="connsiteY26" fmla="*/ 757948 h 822027"/>
                  <a:gd name="connsiteX27" fmla="*/ 453636 w 821596"/>
                  <a:gd name="connsiteY27" fmla="*/ 730286 h 822027"/>
                  <a:gd name="connsiteX28" fmla="*/ 455845 w 821596"/>
                  <a:gd name="connsiteY28" fmla="*/ 727635 h 822027"/>
                  <a:gd name="connsiteX29" fmla="*/ 816636 w 821596"/>
                  <a:gd name="connsiteY29" fmla="*/ 723879 h 822027"/>
                  <a:gd name="connsiteX30" fmla="*/ 819331 w 821596"/>
                  <a:gd name="connsiteY30" fmla="*/ 726132 h 822027"/>
                  <a:gd name="connsiteX31" fmla="*/ 821585 w 821596"/>
                  <a:gd name="connsiteY31" fmla="*/ 751761 h 822027"/>
                  <a:gd name="connsiteX32" fmla="*/ 819376 w 821596"/>
                  <a:gd name="connsiteY32" fmla="*/ 754412 h 822027"/>
                  <a:gd name="connsiteX33" fmla="*/ 794277 w 821596"/>
                  <a:gd name="connsiteY33" fmla="*/ 756622 h 822027"/>
                  <a:gd name="connsiteX34" fmla="*/ 791008 w 821596"/>
                  <a:gd name="connsiteY34" fmla="*/ 753882 h 822027"/>
                  <a:gd name="connsiteX35" fmla="*/ 788798 w 821596"/>
                  <a:gd name="connsiteY35" fmla="*/ 728784 h 822027"/>
                  <a:gd name="connsiteX36" fmla="*/ 791008 w 821596"/>
                  <a:gd name="connsiteY36" fmla="*/ 726132 h 822027"/>
                  <a:gd name="connsiteX37" fmla="*/ 384306 w 821596"/>
                  <a:gd name="connsiteY37" fmla="*/ 672445 h 822027"/>
                  <a:gd name="connsiteX38" fmla="*/ 388592 w 821596"/>
                  <a:gd name="connsiteY38" fmla="*/ 676024 h 822027"/>
                  <a:gd name="connsiteX39" fmla="*/ 390889 w 821596"/>
                  <a:gd name="connsiteY39" fmla="*/ 702050 h 822027"/>
                  <a:gd name="connsiteX40" fmla="*/ 418640 w 821596"/>
                  <a:gd name="connsiteY40" fmla="*/ 699576 h 822027"/>
                  <a:gd name="connsiteX41" fmla="*/ 421335 w 821596"/>
                  <a:gd name="connsiteY41" fmla="*/ 701829 h 822027"/>
                  <a:gd name="connsiteX42" fmla="*/ 423499 w 821596"/>
                  <a:gd name="connsiteY42" fmla="*/ 726177 h 822027"/>
                  <a:gd name="connsiteX43" fmla="*/ 421290 w 821596"/>
                  <a:gd name="connsiteY43" fmla="*/ 728828 h 822027"/>
                  <a:gd name="connsiteX44" fmla="*/ 393496 w 821596"/>
                  <a:gd name="connsiteY44" fmla="*/ 731302 h 822027"/>
                  <a:gd name="connsiteX45" fmla="*/ 396148 w 821596"/>
                  <a:gd name="connsiteY45" fmla="*/ 761085 h 822027"/>
                  <a:gd name="connsiteX46" fmla="*/ 394822 w 821596"/>
                  <a:gd name="connsiteY46" fmla="*/ 762676 h 822027"/>
                  <a:gd name="connsiteX47" fmla="*/ 337246 w 821596"/>
                  <a:gd name="connsiteY47" fmla="*/ 767801 h 822027"/>
                  <a:gd name="connsiteX48" fmla="*/ 335567 w 821596"/>
                  <a:gd name="connsiteY48" fmla="*/ 766387 h 822027"/>
                  <a:gd name="connsiteX49" fmla="*/ 332916 w 821596"/>
                  <a:gd name="connsiteY49" fmla="*/ 736649 h 822027"/>
                  <a:gd name="connsiteX50" fmla="*/ 304724 w 821596"/>
                  <a:gd name="connsiteY50" fmla="*/ 739168 h 822027"/>
                  <a:gd name="connsiteX51" fmla="*/ 301454 w 821596"/>
                  <a:gd name="connsiteY51" fmla="*/ 736428 h 822027"/>
                  <a:gd name="connsiteX52" fmla="*/ 299333 w 821596"/>
                  <a:gd name="connsiteY52" fmla="*/ 712656 h 822027"/>
                  <a:gd name="connsiteX53" fmla="*/ 301543 w 821596"/>
                  <a:gd name="connsiteY53" fmla="*/ 710004 h 822027"/>
                  <a:gd name="connsiteX54" fmla="*/ 330308 w 821596"/>
                  <a:gd name="connsiteY54" fmla="*/ 707441 h 822027"/>
                  <a:gd name="connsiteX55" fmla="*/ 328011 w 821596"/>
                  <a:gd name="connsiteY55" fmla="*/ 681370 h 822027"/>
                  <a:gd name="connsiteX56" fmla="*/ 331546 w 821596"/>
                  <a:gd name="connsiteY56" fmla="*/ 677128 h 822027"/>
                  <a:gd name="connsiteX57" fmla="*/ 201503 w 821596"/>
                  <a:gd name="connsiteY57" fmla="*/ 657862 h 822027"/>
                  <a:gd name="connsiteX58" fmla="*/ 203051 w 821596"/>
                  <a:gd name="connsiteY58" fmla="*/ 659143 h 822027"/>
                  <a:gd name="connsiteX59" fmla="*/ 210827 w 821596"/>
                  <a:gd name="connsiteY59" fmla="*/ 746901 h 822027"/>
                  <a:gd name="connsiteX60" fmla="*/ 209546 w 821596"/>
                  <a:gd name="connsiteY60" fmla="*/ 748447 h 822027"/>
                  <a:gd name="connsiteX61" fmla="*/ 121789 w 821596"/>
                  <a:gd name="connsiteY61" fmla="*/ 756223 h 822027"/>
                  <a:gd name="connsiteX62" fmla="*/ 120243 w 821596"/>
                  <a:gd name="connsiteY62" fmla="*/ 754942 h 822027"/>
                  <a:gd name="connsiteX63" fmla="*/ 112466 w 821596"/>
                  <a:gd name="connsiteY63" fmla="*/ 667186 h 822027"/>
                  <a:gd name="connsiteX64" fmla="*/ 113747 w 821596"/>
                  <a:gd name="connsiteY64" fmla="*/ 665639 h 822027"/>
                  <a:gd name="connsiteX65" fmla="*/ 229208 w 821596"/>
                  <a:gd name="connsiteY65" fmla="*/ 624721 h 822027"/>
                  <a:gd name="connsiteX66" fmla="*/ 80517 w 821596"/>
                  <a:gd name="connsiteY66" fmla="*/ 637934 h 822027"/>
                  <a:gd name="connsiteX67" fmla="*/ 79236 w 821596"/>
                  <a:gd name="connsiteY67" fmla="*/ 639480 h 822027"/>
                  <a:gd name="connsiteX68" fmla="*/ 92448 w 821596"/>
                  <a:gd name="connsiteY68" fmla="*/ 788171 h 822027"/>
                  <a:gd name="connsiteX69" fmla="*/ 93994 w 821596"/>
                  <a:gd name="connsiteY69" fmla="*/ 789452 h 822027"/>
                  <a:gd name="connsiteX70" fmla="*/ 242685 w 821596"/>
                  <a:gd name="connsiteY70" fmla="*/ 776240 h 822027"/>
                  <a:gd name="connsiteX71" fmla="*/ 243967 w 821596"/>
                  <a:gd name="connsiteY71" fmla="*/ 774694 h 822027"/>
                  <a:gd name="connsiteX72" fmla="*/ 230754 w 821596"/>
                  <a:gd name="connsiteY72" fmla="*/ 626003 h 822027"/>
                  <a:gd name="connsiteX73" fmla="*/ 229208 w 821596"/>
                  <a:gd name="connsiteY73" fmla="*/ 624721 h 822027"/>
                  <a:gd name="connsiteX74" fmla="*/ 256516 w 821596"/>
                  <a:gd name="connsiteY74" fmla="*/ 592111 h 822027"/>
                  <a:gd name="connsiteX75" fmla="*/ 258062 w 821596"/>
                  <a:gd name="connsiteY75" fmla="*/ 593393 h 822027"/>
                  <a:gd name="connsiteX76" fmla="*/ 276577 w 821596"/>
                  <a:gd name="connsiteY76" fmla="*/ 801958 h 822027"/>
                  <a:gd name="connsiteX77" fmla="*/ 275296 w 821596"/>
                  <a:gd name="connsiteY77" fmla="*/ 803504 h 822027"/>
                  <a:gd name="connsiteX78" fmla="*/ 66731 w 821596"/>
                  <a:gd name="connsiteY78" fmla="*/ 822018 h 822027"/>
                  <a:gd name="connsiteX79" fmla="*/ 65185 w 821596"/>
                  <a:gd name="connsiteY79" fmla="*/ 820737 h 822027"/>
                  <a:gd name="connsiteX80" fmla="*/ 46670 w 821596"/>
                  <a:gd name="connsiteY80" fmla="*/ 612172 h 822027"/>
                  <a:gd name="connsiteX81" fmla="*/ 47951 w 821596"/>
                  <a:gd name="connsiteY81" fmla="*/ 610626 h 822027"/>
                  <a:gd name="connsiteX82" fmla="*/ 618367 w 821596"/>
                  <a:gd name="connsiteY82" fmla="*/ 559943 h 822027"/>
                  <a:gd name="connsiteX83" fmla="*/ 620488 w 821596"/>
                  <a:gd name="connsiteY83" fmla="*/ 561887 h 822027"/>
                  <a:gd name="connsiteX84" fmla="*/ 622830 w 821596"/>
                  <a:gd name="connsiteY84" fmla="*/ 588046 h 822027"/>
                  <a:gd name="connsiteX85" fmla="*/ 620930 w 821596"/>
                  <a:gd name="connsiteY85" fmla="*/ 590256 h 822027"/>
                  <a:gd name="connsiteX86" fmla="*/ 594771 w 821596"/>
                  <a:gd name="connsiteY86" fmla="*/ 592554 h 822027"/>
                  <a:gd name="connsiteX87" fmla="*/ 592517 w 821596"/>
                  <a:gd name="connsiteY87" fmla="*/ 590742 h 822027"/>
                  <a:gd name="connsiteX88" fmla="*/ 590175 w 821596"/>
                  <a:gd name="connsiteY88" fmla="*/ 564317 h 822027"/>
                  <a:gd name="connsiteX89" fmla="*/ 591943 w 821596"/>
                  <a:gd name="connsiteY89" fmla="*/ 562286 h 822027"/>
                  <a:gd name="connsiteX90" fmla="*/ 618367 w 821596"/>
                  <a:gd name="connsiteY90" fmla="*/ 559943 h 822027"/>
                  <a:gd name="connsiteX91" fmla="*/ 314401 w 821596"/>
                  <a:gd name="connsiteY91" fmla="*/ 556187 h 822027"/>
                  <a:gd name="connsiteX92" fmla="*/ 317009 w 821596"/>
                  <a:gd name="connsiteY92" fmla="*/ 558396 h 822027"/>
                  <a:gd name="connsiteX93" fmla="*/ 321957 w 821596"/>
                  <a:gd name="connsiteY93" fmla="*/ 613984 h 822027"/>
                  <a:gd name="connsiteX94" fmla="*/ 319748 w 821596"/>
                  <a:gd name="connsiteY94" fmla="*/ 616635 h 822027"/>
                  <a:gd name="connsiteX95" fmla="*/ 294606 w 821596"/>
                  <a:gd name="connsiteY95" fmla="*/ 618889 h 822027"/>
                  <a:gd name="connsiteX96" fmla="*/ 291336 w 821596"/>
                  <a:gd name="connsiteY96" fmla="*/ 616149 h 822027"/>
                  <a:gd name="connsiteX97" fmla="*/ 286254 w 821596"/>
                  <a:gd name="connsiteY97" fmla="*/ 558705 h 822027"/>
                  <a:gd name="connsiteX98" fmla="*/ 375866 w 821596"/>
                  <a:gd name="connsiteY98" fmla="*/ 550752 h 822027"/>
                  <a:gd name="connsiteX99" fmla="*/ 376353 w 821596"/>
                  <a:gd name="connsiteY99" fmla="*/ 551149 h 822027"/>
                  <a:gd name="connsiteX100" fmla="*/ 378694 w 821596"/>
                  <a:gd name="connsiteY100" fmla="*/ 577662 h 822027"/>
                  <a:gd name="connsiteX101" fmla="*/ 376485 w 821596"/>
                  <a:gd name="connsiteY101" fmla="*/ 580313 h 822027"/>
                  <a:gd name="connsiteX102" fmla="*/ 352535 w 821596"/>
                  <a:gd name="connsiteY102" fmla="*/ 582434 h 822027"/>
                  <a:gd name="connsiteX103" fmla="*/ 349265 w 821596"/>
                  <a:gd name="connsiteY103" fmla="*/ 579695 h 822027"/>
                  <a:gd name="connsiteX104" fmla="*/ 347144 w 821596"/>
                  <a:gd name="connsiteY104" fmla="*/ 555745 h 822027"/>
                  <a:gd name="connsiteX105" fmla="*/ 349354 w 821596"/>
                  <a:gd name="connsiteY105" fmla="*/ 553094 h 822027"/>
                  <a:gd name="connsiteX106" fmla="*/ 645497 w 821596"/>
                  <a:gd name="connsiteY106" fmla="*/ 526759 h 822027"/>
                  <a:gd name="connsiteX107" fmla="*/ 559332 w 821596"/>
                  <a:gd name="connsiteY107" fmla="*/ 534404 h 822027"/>
                  <a:gd name="connsiteX108" fmla="*/ 556990 w 821596"/>
                  <a:gd name="connsiteY108" fmla="*/ 537232 h 822027"/>
                  <a:gd name="connsiteX109" fmla="*/ 564590 w 821596"/>
                  <a:gd name="connsiteY109" fmla="*/ 623132 h 822027"/>
                  <a:gd name="connsiteX110" fmla="*/ 567728 w 821596"/>
                  <a:gd name="connsiteY110" fmla="*/ 625739 h 822027"/>
                  <a:gd name="connsiteX111" fmla="*/ 653628 w 821596"/>
                  <a:gd name="connsiteY111" fmla="*/ 618096 h 822027"/>
                  <a:gd name="connsiteX112" fmla="*/ 655970 w 821596"/>
                  <a:gd name="connsiteY112" fmla="*/ 615267 h 822027"/>
                  <a:gd name="connsiteX113" fmla="*/ 648325 w 821596"/>
                  <a:gd name="connsiteY113" fmla="*/ 529101 h 822027"/>
                  <a:gd name="connsiteX114" fmla="*/ 645497 w 821596"/>
                  <a:gd name="connsiteY114" fmla="*/ 526759 h 822027"/>
                  <a:gd name="connsiteX115" fmla="*/ 432691 w 821596"/>
                  <a:gd name="connsiteY115" fmla="*/ 516286 h 822027"/>
                  <a:gd name="connsiteX116" fmla="*/ 432735 w 821596"/>
                  <a:gd name="connsiteY116" fmla="*/ 516330 h 822027"/>
                  <a:gd name="connsiteX117" fmla="*/ 433088 w 821596"/>
                  <a:gd name="connsiteY117" fmla="*/ 516286 h 822027"/>
                  <a:gd name="connsiteX118" fmla="*/ 435784 w 821596"/>
                  <a:gd name="connsiteY118" fmla="*/ 518539 h 822027"/>
                  <a:gd name="connsiteX119" fmla="*/ 438170 w 821596"/>
                  <a:gd name="connsiteY119" fmla="*/ 545184 h 822027"/>
                  <a:gd name="connsiteX120" fmla="*/ 465566 w 821596"/>
                  <a:gd name="connsiteY120" fmla="*/ 542754 h 822027"/>
                  <a:gd name="connsiteX121" fmla="*/ 468262 w 821596"/>
                  <a:gd name="connsiteY121" fmla="*/ 545007 h 822027"/>
                  <a:gd name="connsiteX122" fmla="*/ 473210 w 821596"/>
                  <a:gd name="connsiteY122" fmla="*/ 600595 h 822027"/>
                  <a:gd name="connsiteX123" fmla="*/ 470912 w 821596"/>
                  <a:gd name="connsiteY123" fmla="*/ 603291 h 822027"/>
                  <a:gd name="connsiteX124" fmla="*/ 441749 w 821596"/>
                  <a:gd name="connsiteY124" fmla="*/ 605898 h 822027"/>
                  <a:gd name="connsiteX125" fmla="*/ 442412 w 821596"/>
                  <a:gd name="connsiteY125" fmla="*/ 606472 h 822027"/>
                  <a:gd name="connsiteX126" fmla="*/ 444798 w 821596"/>
                  <a:gd name="connsiteY126" fmla="*/ 633117 h 822027"/>
                  <a:gd name="connsiteX127" fmla="*/ 442588 w 821596"/>
                  <a:gd name="connsiteY127" fmla="*/ 635768 h 822027"/>
                  <a:gd name="connsiteX128" fmla="*/ 357882 w 821596"/>
                  <a:gd name="connsiteY128" fmla="*/ 643281 h 822027"/>
                  <a:gd name="connsiteX129" fmla="*/ 354612 w 821596"/>
                  <a:gd name="connsiteY129" fmla="*/ 640541 h 822027"/>
                  <a:gd name="connsiteX130" fmla="*/ 352446 w 821596"/>
                  <a:gd name="connsiteY130" fmla="*/ 616282 h 822027"/>
                  <a:gd name="connsiteX131" fmla="*/ 354656 w 821596"/>
                  <a:gd name="connsiteY131" fmla="*/ 613631 h 822027"/>
                  <a:gd name="connsiteX132" fmla="*/ 412895 w 821596"/>
                  <a:gd name="connsiteY132" fmla="*/ 608460 h 822027"/>
                  <a:gd name="connsiteX133" fmla="*/ 407637 w 821596"/>
                  <a:gd name="connsiteY133" fmla="*/ 549249 h 822027"/>
                  <a:gd name="connsiteX134" fmla="*/ 408078 w 821596"/>
                  <a:gd name="connsiteY134" fmla="*/ 548189 h 822027"/>
                  <a:gd name="connsiteX135" fmla="*/ 376970 w 821596"/>
                  <a:gd name="connsiteY135" fmla="*/ 550929 h 822027"/>
                  <a:gd name="connsiteX136" fmla="*/ 376528 w 821596"/>
                  <a:gd name="connsiteY136" fmla="*/ 550531 h 822027"/>
                  <a:gd name="connsiteX137" fmla="*/ 374187 w 821596"/>
                  <a:gd name="connsiteY137" fmla="*/ 523974 h 822027"/>
                  <a:gd name="connsiteX138" fmla="*/ 376396 w 821596"/>
                  <a:gd name="connsiteY138" fmla="*/ 521323 h 822027"/>
                  <a:gd name="connsiteX139" fmla="*/ 431675 w 821596"/>
                  <a:gd name="connsiteY139" fmla="*/ 516418 h 822027"/>
                  <a:gd name="connsiteX140" fmla="*/ 432691 w 821596"/>
                  <a:gd name="connsiteY140" fmla="*/ 516286 h 822027"/>
                  <a:gd name="connsiteX141" fmla="*/ 156077 w 821596"/>
                  <a:gd name="connsiteY141" fmla="*/ 479302 h 822027"/>
                  <a:gd name="connsiteX142" fmla="*/ 156342 w 821596"/>
                  <a:gd name="connsiteY142" fmla="*/ 480628 h 822027"/>
                  <a:gd name="connsiteX143" fmla="*/ 158729 w 821596"/>
                  <a:gd name="connsiteY143" fmla="*/ 507582 h 822027"/>
                  <a:gd name="connsiteX144" fmla="*/ 158375 w 821596"/>
                  <a:gd name="connsiteY144" fmla="*/ 509217 h 822027"/>
                  <a:gd name="connsiteX145" fmla="*/ 155724 w 821596"/>
                  <a:gd name="connsiteY145" fmla="*/ 479346 h 822027"/>
                  <a:gd name="connsiteX146" fmla="*/ 128769 w 821596"/>
                  <a:gd name="connsiteY146" fmla="*/ 481732 h 822027"/>
                  <a:gd name="connsiteX147" fmla="*/ 127356 w 821596"/>
                  <a:gd name="connsiteY147" fmla="*/ 483411 h 822027"/>
                  <a:gd name="connsiteX148" fmla="*/ 129875 w 821596"/>
                  <a:gd name="connsiteY148" fmla="*/ 512045 h 822027"/>
                  <a:gd name="connsiteX149" fmla="*/ 158508 w 821596"/>
                  <a:gd name="connsiteY149" fmla="*/ 509526 h 822027"/>
                  <a:gd name="connsiteX150" fmla="*/ 159921 w 821596"/>
                  <a:gd name="connsiteY150" fmla="*/ 507847 h 822027"/>
                  <a:gd name="connsiteX151" fmla="*/ 157536 w 821596"/>
                  <a:gd name="connsiteY151" fmla="*/ 480672 h 822027"/>
                  <a:gd name="connsiteX152" fmla="*/ 156077 w 821596"/>
                  <a:gd name="connsiteY152" fmla="*/ 479302 h 822027"/>
                  <a:gd name="connsiteX153" fmla="*/ 491902 w 821596"/>
                  <a:gd name="connsiteY153" fmla="*/ 478771 h 822027"/>
                  <a:gd name="connsiteX154" fmla="*/ 491990 w 821596"/>
                  <a:gd name="connsiteY154" fmla="*/ 478816 h 822027"/>
                  <a:gd name="connsiteX155" fmla="*/ 494642 w 821596"/>
                  <a:gd name="connsiteY155" fmla="*/ 508862 h 822027"/>
                  <a:gd name="connsiteX156" fmla="*/ 492432 w 821596"/>
                  <a:gd name="connsiteY156" fmla="*/ 511514 h 822027"/>
                  <a:gd name="connsiteX157" fmla="*/ 467246 w 821596"/>
                  <a:gd name="connsiteY157" fmla="*/ 513724 h 822027"/>
                  <a:gd name="connsiteX158" fmla="*/ 463975 w 821596"/>
                  <a:gd name="connsiteY158" fmla="*/ 510984 h 822027"/>
                  <a:gd name="connsiteX159" fmla="*/ 461589 w 821596"/>
                  <a:gd name="connsiteY159" fmla="*/ 483897 h 822027"/>
                  <a:gd name="connsiteX160" fmla="*/ 463799 w 821596"/>
                  <a:gd name="connsiteY160" fmla="*/ 481246 h 822027"/>
                  <a:gd name="connsiteX161" fmla="*/ 641874 w 821596"/>
                  <a:gd name="connsiteY161" fmla="*/ 465339 h 822027"/>
                  <a:gd name="connsiteX162" fmla="*/ 644569 w 821596"/>
                  <a:gd name="connsiteY162" fmla="*/ 467592 h 822027"/>
                  <a:gd name="connsiteX163" fmla="*/ 647176 w 821596"/>
                  <a:gd name="connsiteY163" fmla="*/ 496756 h 822027"/>
                  <a:gd name="connsiteX164" fmla="*/ 674307 w 821596"/>
                  <a:gd name="connsiteY164" fmla="*/ 494370 h 822027"/>
                  <a:gd name="connsiteX165" fmla="*/ 677002 w 821596"/>
                  <a:gd name="connsiteY165" fmla="*/ 496623 h 822027"/>
                  <a:gd name="connsiteX166" fmla="*/ 682084 w 821596"/>
                  <a:gd name="connsiteY166" fmla="*/ 554067 h 822027"/>
                  <a:gd name="connsiteX167" fmla="*/ 710851 w 821596"/>
                  <a:gd name="connsiteY167" fmla="*/ 551504 h 822027"/>
                  <a:gd name="connsiteX168" fmla="*/ 708421 w 821596"/>
                  <a:gd name="connsiteY168" fmla="*/ 524064 h 822027"/>
                  <a:gd name="connsiteX169" fmla="*/ 710629 w 821596"/>
                  <a:gd name="connsiteY169" fmla="*/ 521413 h 822027"/>
                  <a:gd name="connsiteX170" fmla="*/ 740192 w 821596"/>
                  <a:gd name="connsiteY170" fmla="*/ 518806 h 822027"/>
                  <a:gd name="connsiteX171" fmla="*/ 737672 w 821596"/>
                  <a:gd name="connsiteY171" fmla="*/ 490437 h 822027"/>
                  <a:gd name="connsiteX172" fmla="*/ 739882 w 821596"/>
                  <a:gd name="connsiteY172" fmla="*/ 487786 h 822027"/>
                  <a:gd name="connsiteX173" fmla="*/ 764538 w 821596"/>
                  <a:gd name="connsiteY173" fmla="*/ 485621 h 822027"/>
                  <a:gd name="connsiteX174" fmla="*/ 767233 w 821596"/>
                  <a:gd name="connsiteY174" fmla="*/ 487874 h 822027"/>
                  <a:gd name="connsiteX175" fmla="*/ 769753 w 821596"/>
                  <a:gd name="connsiteY175" fmla="*/ 516110 h 822027"/>
                  <a:gd name="connsiteX176" fmla="*/ 769841 w 821596"/>
                  <a:gd name="connsiteY176" fmla="*/ 516022 h 822027"/>
                  <a:gd name="connsiteX177" fmla="*/ 797988 w 821596"/>
                  <a:gd name="connsiteY177" fmla="*/ 513548 h 822027"/>
                  <a:gd name="connsiteX178" fmla="*/ 800683 w 821596"/>
                  <a:gd name="connsiteY178" fmla="*/ 515801 h 822027"/>
                  <a:gd name="connsiteX179" fmla="*/ 810979 w 821596"/>
                  <a:gd name="connsiteY179" fmla="*/ 632058 h 822027"/>
                  <a:gd name="connsiteX180" fmla="*/ 808770 w 821596"/>
                  <a:gd name="connsiteY180" fmla="*/ 634709 h 822027"/>
                  <a:gd name="connsiteX181" fmla="*/ 783539 w 821596"/>
                  <a:gd name="connsiteY181" fmla="*/ 636964 h 822027"/>
                  <a:gd name="connsiteX182" fmla="*/ 780136 w 821596"/>
                  <a:gd name="connsiteY182" fmla="*/ 634091 h 822027"/>
                  <a:gd name="connsiteX183" fmla="*/ 777706 w 821596"/>
                  <a:gd name="connsiteY183" fmla="*/ 606474 h 822027"/>
                  <a:gd name="connsiteX184" fmla="*/ 751194 w 821596"/>
                  <a:gd name="connsiteY184" fmla="*/ 608815 h 822027"/>
                  <a:gd name="connsiteX185" fmla="*/ 747924 w 821596"/>
                  <a:gd name="connsiteY185" fmla="*/ 606076 h 822027"/>
                  <a:gd name="connsiteX186" fmla="*/ 742887 w 821596"/>
                  <a:gd name="connsiteY186" fmla="*/ 549295 h 822027"/>
                  <a:gd name="connsiteX187" fmla="*/ 711955 w 821596"/>
                  <a:gd name="connsiteY187" fmla="*/ 552035 h 822027"/>
                  <a:gd name="connsiteX188" fmla="*/ 714563 w 821596"/>
                  <a:gd name="connsiteY188" fmla="*/ 581287 h 822027"/>
                  <a:gd name="connsiteX189" fmla="*/ 713988 w 821596"/>
                  <a:gd name="connsiteY189" fmla="*/ 581949 h 822027"/>
                  <a:gd name="connsiteX190" fmla="*/ 684780 w 821596"/>
                  <a:gd name="connsiteY190" fmla="*/ 584557 h 822027"/>
                  <a:gd name="connsiteX191" fmla="*/ 687387 w 821596"/>
                  <a:gd name="connsiteY191" fmla="*/ 613853 h 822027"/>
                  <a:gd name="connsiteX192" fmla="*/ 715358 w 821596"/>
                  <a:gd name="connsiteY192" fmla="*/ 611378 h 822027"/>
                  <a:gd name="connsiteX193" fmla="*/ 718053 w 821596"/>
                  <a:gd name="connsiteY193" fmla="*/ 613632 h 822027"/>
                  <a:gd name="connsiteX194" fmla="*/ 720528 w 821596"/>
                  <a:gd name="connsiteY194" fmla="*/ 641691 h 822027"/>
                  <a:gd name="connsiteX195" fmla="*/ 777928 w 821596"/>
                  <a:gd name="connsiteY195" fmla="*/ 636698 h 822027"/>
                  <a:gd name="connsiteX196" fmla="*/ 780623 w 821596"/>
                  <a:gd name="connsiteY196" fmla="*/ 638952 h 822027"/>
                  <a:gd name="connsiteX197" fmla="*/ 783053 w 821596"/>
                  <a:gd name="connsiteY197" fmla="*/ 666525 h 822027"/>
                  <a:gd name="connsiteX198" fmla="*/ 811244 w 821596"/>
                  <a:gd name="connsiteY198" fmla="*/ 664006 h 822027"/>
                  <a:gd name="connsiteX199" fmla="*/ 813940 w 821596"/>
                  <a:gd name="connsiteY199" fmla="*/ 666260 h 822027"/>
                  <a:gd name="connsiteX200" fmla="*/ 816194 w 821596"/>
                  <a:gd name="connsiteY200" fmla="*/ 691888 h 822027"/>
                  <a:gd name="connsiteX201" fmla="*/ 813984 w 821596"/>
                  <a:gd name="connsiteY201" fmla="*/ 694540 h 822027"/>
                  <a:gd name="connsiteX202" fmla="*/ 758087 w 821596"/>
                  <a:gd name="connsiteY202" fmla="*/ 699488 h 822027"/>
                  <a:gd name="connsiteX203" fmla="*/ 754817 w 821596"/>
                  <a:gd name="connsiteY203" fmla="*/ 696749 h 822027"/>
                  <a:gd name="connsiteX204" fmla="*/ 752431 w 821596"/>
                  <a:gd name="connsiteY204" fmla="*/ 669750 h 822027"/>
                  <a:gd name="connsiteX205" fmla="*/ 692778 w 821596"/>
                  <a:gd name="connsiteY205" fmla="*/ 675053 h 822027"/>
                  <a:gd name="connsiteX206" fmla="*/ 698169 w 821596"/>
                  <a:gd name="connsiteY206" fmla="*/ 735811 h 822027"/>
                  <a:gd name="connsiteX207" fmla="*/ 637897 w 821596"/>
                  <a:gd name="connsiteY207" fmla="*/ 741158 h 822027"/>
                  <a:gd name="connsiteX208" fmla="*/ 637278 w 821596"/>
                  <a:gd name="connsiteY208" fmla="*/ 741908 h 822027"/>
                  <a:gd name="connsiteX209" fmla="*/ 639885 w 821596"/>
                  <a:gd name="connsiteY209" fmla="*/ 771028 h 822027"/>
                  <a:gd name="connsiteX210" fmla="*/ 551467 w 821596"/>
                  <a:gd name="connsiteY210" fmla="*/ 778894 h 822027"/>
                  <a:gd name="connsiteX211" fmla="*/ 548197 w 821596"/>
                  <a:gd name="connsiteY211" fmla="*/ 776154 h 822027"/>
                  <a:gd name="connsiteX212" fmla="*/ 543115 w 821596"/>
                  <a:gd name="connsiteY212" fmla="*/ 718754 h 822027"/>
                  <a:gd name="connsiteX213" fmla="*/ 572853 w 821596"/>
                  <a:gd name="connsiteY213" fmla="*/ 716103 h 822027"/>
                  <a:gd name="connsiteX214" fmla="*/ 575372 w 821596"/>
                  <a:gd name="connsiteY214" fmla="*/ 744515 h 822027"/>
                  <a:gd name="connsiteX215" fmla="*/ 578642 w 821596"/>
                  <a:gd name="connsiteY215" fmla="*/ 747255 h 822027"/>
                  <a:gd name="connsiteX216" fmla="*/ 634008 w 821596"/>
                  <a:gd name="connsiteY216" fmla="*/ 742350 h 822027"/>
                  <a:gd name="connsiteX217" fmla="*/ 636218 w 821596"/>
                  <a:gd name="connsiteY217" fmla="*/ 739699 h 822027"/>
                  <a:gd name="connsiteX218" fmla="*/ 633743 w 821596"/>
                  <a:gd name="connsiteY218" fmla="*/ 711905 h 822027"/>
                  <a:gd name="connsiteX219" fmla="*/ 662023 w 821596"/>
                  <a:gd name="connsiteY219" fmla="*/ 709387 h 822027"/>
                  <a:gd name="connsiteX220" fmla="*/ 664233 w 821596"/>
                  <a:gd name="connsiteY220" fmla="*/ 706735 h 822027"/>
                  <a:gd name="connsiteX221" fmla="*/ 661935 w 821596"/>
                  <a:gd name="connsiteY221" fmla="*/ 681062 h 822027"/>
                  <a:gd name="connsiteX222" fmla="*/ 659240 w 821596"/>
                  <a:gd name="connsiteY222" fmla="*/ 678809 h 822027"/>
                  <a:gd name="connsiteX223" fmla="*/ 631137 w 821596"/>
                  <a:gd name="connsiteY223" fmla="*/ 681283 h 822027"/>
                  <a:gd name="connsiteX224" fmla="*/ 628573 w 821596"/>
                  <a:gd name="connsiteY224" fmla="*/ 652296 h 822027"/>
                  <a:gd name="connsiteX225" fmla="*/ 625878 w 821596"/>
                  <a:gd name="connsiteY225" fmla="*/ 650043 h 822027"/>
                  <a:gd name="connsiteX226" fmla="*/ 600206 w 821596"/>
                  <a:gd name="connsiteY226" fmla="*/ 652340 h 822027"/>
                  <a:gd name="connsiteX227" fmla="*/ 597996 w 821596"/>
                  <a:gd name="connsiteY227" fmla="*/ 654991 h 822027"/>
                  <a:gd name="connsiteX228" fmla="*/ 600559 w 821596"/>
                  <a:gd name="connsiteY228" fmla="*/ 684022 h 822027"/>
                  <a:gd name="connsiteX229" fmla="*/ 570953 w 821596"/>
                  <a:gd name="connsiteY229" fmla="*/ 686630 h 822027"/>
                  <a:gd name="connsiteX230" fmla="*/ 568390 w 821596"/>
                  <a:gd name="connsiteY230" fmla="*/ 657643 h 822027"/>
                  <a:gd name="connsiteX231" fmla="*/ 565695 w 821596"/>
                  <a:gd name="connsiteY231" fmla="*/ 655390 h 822027"/>
                  <a:gd name="connsiteX232" fmla="*/ 540022 w 821596"/>
                  <a:gd name="connsiteY232" fmla="*/ 657687 h 822027"/>
                  <a:gd name="connsiteX233" fmla="*/ 537813 w 821596"/>
                  <a:gd name="connsiteY233" fmla="*/ 660338 h 822027"/>
                  <a:gd name="connsiteX234" fmla="*/ 542983 w 821596"/>
                  <a:gd name="connsiteY234" fmla="*/ 718666 h 822027"/>
                  <a:gd name="connsiteX235" fmla="*/ 516514 w 821596"/>
                  <a:gd name="connsiteY235" fmla="*/ 721008 h 822027"/>
                  <a:gd name="connsiteX236" fmla="*/ 513245 w 821596"/>
                  <a:gd name="connsiteY236" fmla="*/ 718268 h 822027"/>
                  <a:gd name="connsiteX237" fmla="*/ 508207 w 821596"/>
                  <a:gd name="connsiteY237" fmla="*/ 661355 h 822027"/>
                  <a:gd name="connsiteX238" fmla="*/ 479176 w 821596"/>
                  <a:gd name="connsiteY238" fmla="*/ 663918 h 822027"/>
                  <a:gd name="connsiteX239" fmla="*/ 478778 w 821596"/>
                  <a:gd name="connsiteY239" fmla="*/ 663564 h 822027"/>
                  <a:gd name="connsiteX240" fmla="*/ 481253 w 821596"/>
                  <a:gd name="connsiteY240" fmla="*/ 691446 h 822027"/>
                  <a:gd name="connsiteX241" fmla="*/ 479043 w 821596"/>
                  <a:gd name="connsiteY241" fmla="*/ 694098 h 822027"/>
                  <a:gd name="connsiteX242" fmla="*/ 453503 w 821596"/>
                  <a:gd name="connsiteY242" fmla="*/ 696351 h 822027"/>
                  <a:gd name="connsiteX243" fmla="*/ 450234 w 821596"/>
                  <a:gd name="connsiteY243" fmla="*/ 693611 h 822027"/>
                  <a:gd name="connsiteX244" fmla="*/ 445328 w 821596"/>
                  <a:gd name="connsiteY244" fmla="*/ 638510 h 822027"/>
                  <a:gd name="connsiteX245" fmla="*/ 447538 w 821596"/>
                  <a:gd name="connsiteY245" fmla="*/ 635858 h 822027"/>
                  <a:gd name="connsiteX246" fmla="*/ 476083 w 821596"/>
                  <a:gd name="connsiteY246" fmla="*/ 633340 h 822027"/>
                  <a:gd name="connsiteX247" fmla="*/ 473520 w 821596"/>
                  <a:gd name="connsiteY247" fmla="*/ 604309 h 822027"/>
                  <a:gd name="connsiteX248" fmla="*/ 474537 w 821596"/>
                  <a:gd name="connsiteY248" fmla="*/ 603115 h 822027"/>
                  <a:gd name="connsiteX249" fmla="*/ 532422 w 821596"/>
                  <a:gd name="connsiteY249" fmla="*/ 597990 h 822027"/>
                  <a:gd name="connsiteX250" fmla="*/ 529727 w 821596"/>
                  <a:gd name="connsiteY250" fmla="*/ 567766 h 822027"/>
                  <a:gd name="connsiteX251" fmla="*/ 503435 w 821596"/>
                  <a:gd name="connsiteY251" fmla="*/ 570107 h 822027"/>
                  <a:gd name="connsiteX252" fmla="*/ 500166 w 821596"/>
                  <a:gd name="connsiteY252" fmla="*/ 567367 h 822027"/>
                  <a:gd name="connsiteX253" fmla="*/ 497956 w 821596"/>
                  <a:gd name="connsiteY253" fmla="*/ 542269 h 822027"/>
                  <a:gd name="connsiteX254" fmla="*/ 500166 w 821596"/>
                  <a:gd name="connsiteY254" fmla="*/ 539618 h 822027"/>
                  <a:gd name="connsiteX255" fmla="*/ 527031 w 821596"/>
                  <a:gd name="connsiteY255" fmla="*/ 537232 h 822027"/>
                  <a:gd name="connsiteX256" fmla="*/ 524601 w 821596"/>
                  <a:gd name="connsiteY256" fmla="*/ 510056 h 822027"/>
                  <a:gd name="connsiteX257" fmla="*/ 526810 w 821596"/>
                  <a:gd name="connsiteY257" fmla="*/ 507405 h 822027"/>
                  <a:gd name="connsiteX258" fmla="*/ 584607 w 821596"/>
                  <a:gd name="connsiteY258" fmla="*/ 502280 h 822027"/>
                  <a:gd name="connsiteX259" fmla="*/ 582000 w 821596"/>
                  <a:gd name="connsiteY259" fmla="*/ 473116 h 822027"/>
                  <a:gd name="connsiteX260" fmla="*/ 584210 w 821596"/>
                  <a:gd name="connsiteY260" fmla="*/ 470464 h 822027"/>
                  <a:gd name="connsiteX261" fmla="*/ 731486 w 821596"/>
                  <a:gd name="connsiteY261" fmla="*/ 427381 h 822027"/>
                  <a:gd name="connsiteX262" fmla="*/ 732193 w 821596"/>
                  <a:gd name="connsiteY262" fmla="*/ 428000 h 822027"/>
                  <a:gd name="connsiteX263" fmla="*/ 734624 w 821596"/>
                  <a:gd name="connsiteY263" fmla="*/ 455440 h 822027"/>
                  <a:gd name="connsiteX264" fmla="*/ 732415 w 821596"/>
                  <a:gd name="connsiteY264" fmla="*/ 458091 h 822027"/>
                  <a:gd name="connsiteX265" fmla="*/ 675766 w 821596"/>
                  <a:gd name="connsiteY265" fmla="*/ 463128 h 822027"/>
                  <a:gd name="connsiteX266" fmla="*/ 672717 w 821596"/>
                  <a:gd name="connsiteY266" fmla="*/ 460566 h 822027"/>
                  <a:gd name="connsiteX267" fmla="*/ 670463 w 821596"/>
                  <a:gd name="connsiteY267" fmla="*/ 435246 h 822027"/>
                  <a:gd name="connsiteX268" fmla="*/ 672673 w 821596"/>
                  <a:gd name="connsiteY268" fmla="*/ 432595 h 822027"/>
                  <a:gd name="connsiteX269" fmla="*/ 454564 w 821596"/>
                  <a:gd name="connsiteY269" fmla="*/ 421372 h 822027"/>
                  <a:gd name="connsiteX270" fmla="*/ 457259 w 821596"/>
                  <a:gd name="connsiteY270" fmla="*/ 423625 h 822027"/>
                  <a:gd name="connsiteX271" fmla="*/ 459424 w 821596"/>
                  <a:gd name="connsiteY271" fmla="*/ 448150 h 822027"/>
                  <a:gd name="connsiteX272" fmla="*/ 457214 w 821596"/>
                  <a:gd name="connsiteY272" fmla="*/ 450801 h 822027"/>
                  <a:gd name="connsiteX273" fmla="*/ 432072 w 821596"/>
                  <a:gd name="connsiteY273" fmla="*/ 453011 h 822027"/>
                  <a:gd name="connsiteX274" fmla="*/ 428802 w 821596"/>
                  <a:gd name="connsiteY274" fmla="*/ 450271 h 822027"/>
                  <a:gd name="connsiteX275" fmla="*/ 426681 w 821596"/>
                  <a:gd name="connsiteY275" fmla="*/ 426320 h 822027"/>
                  <a:gd name="connsiteX276" fmla="*/ 428891 w 821596"/>
                  <a:gd name="connsiteY276" fmla="*/ 423670 h 822027"/>
                  <a:gd name="connsiteX277" fmla="*/ 118343 w 821596"/>
                  <a:gd name="connsiteY277" fmla="*/ 389998 h 822027"/>
                  <a:gd name="connsiteX278" fmla="*/ 120022 w 821596"/>
                  <a:gd name="connsiteY278" fmla="*/ 391412 h 822027"/>
                  <a:gd name="connsiteX279" fmla="*/ 122541 w 821596"/>
                  <a:gd name="connsiteY279" fmla="*/ 419781 h 822027"/>
                  <a:gd name="connsiteX280" fmla="*/ 121126 w 821596"/>
                  <a:gd name="connsiteY280" fmla="*/ 421460 h 822027"/>
                  <a:gd name="connsiteX281" fmla="*/ 92758 w 821596"/>
                  <a:gd name="connsiteY281" fmla="*/ 423978 h 822027"/>
                  <a:gd name="connsiteX282" fmla="*/ 91079 w 821596"/>
                  <a:gd name="connsiteY282" fmla="*/ 422564 h 822027"/>
                  <a:gd name="connsiteX283" fmla="*/ 88560 w 821596"/>
                  <a:gd name="connsiteY283" fmla="*/ 394196 h 822027"/>
                  <a:gd name="connsiteX284" fmla="*/ 89974 w 821596"/>
                  <a:gd name="connsiteY284" fmla="*/ 392517 h 822027"/>
                  <a:gd name="connsiteX285" fmla="*/ 389608 w 821596"/>
                  <a:gd name="connsiteY285" fmla="*/ 367022 h 822027"/>
                  <a:gd name="connsiteX286" fmla="*/ 391331 w 821596"/>
                  <a:gd name="connsiteY286" fmla="*/ 368436 h 822027"/>
                  <a:gd name="connsiteX287" fmla="*/ 396369 w 821596"/>
                  <a:gd name="connsiteY287" fmla="*/ 424995 h 822027"/>
                  <a:gd name="connsiteX288" fmla="*/ 394955 w 821596"/>
                  <a:gd name="connsiteY288" fmla="*/ 426674 h 822027"/>
                  <a:gd name="connsiteX289" fmla="*/ 366631 w 821596"/>
                  <a:gd name="connsiteY289" fmla="*/ 429193 h 822027"/>
                  <a:gd name="connsiteX290" fmla="*/ 369414 w 821596"/>
                  <a:gd name="connsiteY290" fmla="*/ 460345 h 822027"/>
                  <a:gd name="connsiteX291" fmla="*/ 369414 w 821596"/>
                  <a:gd name="connsiteY291" fmla="*/ 460390 h 822027"/>
                  <a:gd name="connsiteX292" fmla="*/ 396412 w 821596"/>
                  <a:gd name="connsiteY292" fmla="*/ 458003 h 822027"/>
                  <a:gd name="connsiteX293" fmla="*/ 398092 w 821596"/>
                  <a:gd name="connsiteY293" fmla="*/ 459417 h 822027"/>
                  <a:gd name="connsiteX294" fmla="*/ 400478 w 821596"/>
                  <a:gd name="connsiteY294" fmla="*/ 486239 h 822027"/>
                  <a:gd name="connsiteX295" fmla="*/ 399064 w 821596"/>
                  <a:gd name="connsiteY295" fmla="*/ 487963 h 822027"/>
                  <a:gd name="connsiteX296" fmla="*/ 312193 w 821596"/>
                  <a:gd name="connsiteY296" fmla="*/ 495651 h 822027"/>
                  <a:gd name="connsiteX297" fmla="*/ 310514 w 821596"/>
                  <a:gd name="connsiteY297" fmla="*/ 494237 h 822027"/>
                  <a:gd name="connsiteX298" fmla="*/ 307862 w 821596"/>
                  <a:gd name="connsiteY298" fmla="*/ 465824 h 822027"/>
                  <a:gd name="connsiteX299" fmla="*/ 338749 w 821596"/>
                  <a:gd name="connsiteY299" fmla="*/ 463085 h 822027"/>
                  <a:gd name="connsiteX300" fmla="*/ 335965 w 821596"/>
                  <a:gd name="connsiteY300" fmla="*/ 431756 h 822027"/>
                  <a:gd name="connsiteX301" fmla="*/ 337378 w 821596"/>
                  <a:gd name="connsiteY301" fmla="*/ 430077 h 822027"/>
                  <a:gd name="connsiteX302" fmla="*/ 364863 w 821596"/>
                  <a:gd name="connsiteY302" fmla="*/ 427647 h 822027"/>
                  <a:gd name="connsiteX303" fmla="*/ 365747 w 821596"/>
                  <a:gd name="connsiteY303" fmla="*/ 427868 h 822027"/>
                  <a:gd name="connsiteX304" fmla="*/ 360709 w 821596"/>
                  <a:gd name="connsiteY304" fmla="*/ 371131 h 822027"/>
                  <a:gd name="connsiteX305" fmla="*/ 362124 w 821596"/>
                  <a:gd name="connsiteY305" fmla="*/ 369452 h 822027"/>
                  <a:gd name="connsiteX306" fmla="*/ 784380 w 821596"/>
                  <a:gd name="connsiteY306" fmla="*/ 362072 h 822027"/>
                  <a:gd name="connsiteX307" fmla="*/ 787076 w 821596"/>
                  <a:gd name="connsiteY307" fmla="*/ 364325 h 822027"/>
                  <a:gd name="connsiteX308" fmla="*/ 794632 w 821596"/>
                  <a:gd name="connsiteY308" fmla="*/ 449431 h 822027"/>
                  <a:gd name="connsiteX309" fmla="*/ 792422 w 821596"/>
                  <a:gd name="connsiteY309" fmla="*/ 452081 h 822027"/>
                  <a:gd name="connsiteX310" fmla="*/ 764274 w 821596"/>
                  <a:gd name="connsiteY310" fmla="*/ 454556 h 822027"/>
                  <a:gd name="connsiteX311" fmla="*/ 761667 w 821596"/>
                  <a:gd name="connsiteY311" fmla="*/ 425127 h 822027"/>
                  <a:gd name="connsiteX312" fmla="*/ 732195 w 821596"/>
                  <a:gd name="connsiteY312" fmla="*/ 427735 h 822027"/>
                  <a:gd name="connsiteX313" fmla="*/ 729720 w 821596"/>
                  <a:gd name="connsiteY313" fmla="*/ 399631 h 822027"/>
                  <a:gd name="connsiteX314" fmla="*/ 731930 w 821596"/>
                  <a:gd name="connsiteY314" fmla="*/ 396980 h 822027"/>
                  <a:gd name="connsiteX315" fmla="*/ 758972 w 821596"/>
                  <a:gd name="connsiteY315" fmla="*/ 394593 h 822027"/>
                  <a:gd name="connsiteX316" fmla="*/ 756541 w 821596"/>
                  <a:gd name="connsiteY316" fmla="*/ 366977 h 822027"/>
                  <a:gd name="connsiteX317" fmla="*/ 758751 w 821596"/>
                  <a:gd name="connsiteY317" fmla="*/ 364325 h 822027"/>
                  <a:gd name="connsiteX318" fmla="*/ 567861 w 821596"/>
                  <a:gd name="connsiteY318" fmla="*/ 321286 h 822027"/>
                  <a:gd name="connsiteX319" fmla="*/ 510858 w 821596"/>
                  <a:gd name="connsiteY319" fmla="*/ 326324 h 822027"/>
                  <a:gd name="connsiteX320" fmla="*/ 508650 w 821596"/>
                  <a:gd name="connsiteY320" fmla="*/ 328975 h 822027"/>
                  <a:gd name="connsiteX321" fmla="*/ 511035 w 821596"/>
                  <a:gd name="connsiteY321" fmla="*/ 355885 h 822027"/>
                  <a:gd name="connsiteX322" fmla="*/ 511300 w 821596"/>
                  <a:gd name="connsiteY322" fmla="*/ 356107 h 822027"/>
                  <a:gd name="connsiteX323" fmla="*/ 484082 w 821596"/>
                  <a:gd name="connsiteY323" fmla="*/ 358536 h 822027"/>
                  <a:gd name="connsiteX324" fmla="*/ 481872 w 821596"/>
                  <a:gd name="connsiteY324" fmla="*/ 361188 h 822027"/>
                  <a:gd name="connsiteX325" fmla="*/ 484258 w 821596"/>
                  <a:gd name="connsiteY325" fmla="*/ 388009 h 822027"/>
                  <a:gd name="connsiteX326" fmla="*/ 484479 w 821596"/>
                  <a:gd name="connsiteY326" fmla="*/ 388186 h 822027"/>
                  <a:gd name="connsiteX327" fmla="*/ 542718 w 821596"/>
                  <a:gd name="connsiteY327" fmla="*/ 383016 h 822027"/>
                  <a:gd name="connsiteX328" fmla="*/ 544927 w 821596"/>
                  <a:gd name="connsiteY328" fmla="*/ 380365 h 822027"/>
                  <a:gd name="connsiteX329" fmla="*/ 542541 w 821596"/>
                  <a:gd name="connsiteY329" fmla="*/ 353587 h 822027"/>
                  <a:gd name="connsiteX330" fmla="*/ 542364 w 821596"/>
                  <a:gd name="connsiteY330" fmla="*/ 353410 h 822027"/>
                  <a:gd name="connsiteX331" fmla="*/ 570556 w 821596"/>
                  <a:gd name="connsiteY331" fmla="*/ 350892 h 822027"/>
                  <a:gd name="connsiteX332" fmla="*/ 572765 w 821596"/>
                  <a:gd name="connsiteY332" fmla="*/ 348241 h 822027"/>
                  <a:gd name="connsiteX333" fmla="*/ 570556 w 821596"/>
                  <a:gd name="connsiteY333" fmla="*/ 323540 h 822027"/>
                  <a:gd name="connsiteX334" fmla="*/ 567861 w 821596"/>
                  <a:gd name="connsiteY334" fmla="*/ 321286 h 822027"/>
                  <a:gd name="connsiteX335" fmla="*/ 233538 w 821596"/>
                  <a:gd name="connsiteY335" fmla="*/ 319873 h 822027"/>
                  <a:gd name="connsiteX336" fmla="*/ 204286 w 821596"/>
                  <a:gd name="connsiteY336" fmla="*/ 322480 h 822027"/>
                  <a:gd name="connsiteX337" fmla="*/ 206893 w 821596"/>
                  <a:gd name="connsiteY337" fmla="*/ 351733 h 822027"/>
                  <a:gd name="connsiteX338" fmla="*/ 208572 w 821596"/>
                  <a:gd name="connsiteY338" fmla="*/ 353147 h 822027"/>
                  <a:gd name="connsiteX339" fmla="*/ 236233 w 821596"/>
                  <a:gd name="connsiteY339" fmla="*/ 350672 h 822027"/>
                  <a:gd name="connsiteX340" fmla="*/ 237648 w 821596"/>
                  <a:gd name="connsiteY340" fmla="*/ 348949 h 822027"/>
                  <a:gd name="connsiteX341" fmla="*/ 235217 w 821596"/>
                  <a:gd name="connsiteY341" fmla="*/ 321287 h 822027"/>
                  <a:gd name="connsiteX342" fmla="*/ 233538 w 821596"/>
                  <a:gd name="connsiteY342" fmla="*/ 319873 h 822027"/>
                  <a:gd name="connsiteX343" fmla="*/ 49233 w 821596"/>
                  <a:gd name="connsiteY343" fmla="*/ 306042 h 822027"/>
                  <a:gd name="connsiteX344" fmla="*/ 50912 w 821596"/>
                  <a:gd name="connsiteY344" fmla="*/ 307456 h 822027"/>
                  <a:gd name="connsiteX345" fmla="*/ 53298 w 821596"/>
                  <a:gd name="connsiteY345" fmla="*/ 334456 h 822027"/>
                  <a:gd name="connsiteX346" fmla="*/ 51884 w 821596"/>
                  <a:gd name="connsiteY346" fmla="*/ 336135 h 822027"/>
                  <a:gd name="connsiteX347" fmla="*/ 24885 w 821596"/>
                  <a:gd name="connsiteY347" fmla="*/ 338520 h 822027"/>
                  <a:gd name="connsiteX348" fmla="*/ 23207 w 821596"/>
                  <a:gd name="connsiteY348" fmla="*/ 337106 h 822027"/>
                  <a:gd name="connsiteX349" fmla="*/ 20820 w 821596"/>
                  <a:gd name="connsiteY349" fmla="*/ 310108 h 822027"/>
                  <a:gd name="connsiteX350" fmla="*/ 22234 w 821596"/>
                  <a:gd name="connsiteY350" fmla="*/ 308429 h 822027"/>
                  <a:gd name="connsiteX351" fmla="*/ 109416 w 821596"/>
                  <a:gd name="connsiteY351" fmla="*/ 299635 h 822027"/>
                  <a:gd name="connsiteX352" fmla="*/ 112067 w 821596"/>
                  <a:gd name="connsiteY352" fmla="*/ 301845 h 822027"/>
                  <a:gd name="connsiteX353" fmla="*/ 117104 w 821596"/>
                  <a:gd name="connsiteY353" fmla="*/ 358625 h 822027"/>
                  <a:gd name="connsiteX354" fmla="*/ 114895 w 821596"/>
                  <a:gd name="connsiteY354" fmla="*/ 361277 h 822027"/>
                  <a:gd name="connsiteX355" fmla="*/ 88206 w 821596"/>
                  <a:gd name="connsiteY355" fmla="*/ 363663 h 822027"/>
                  <a:gd name="connsiteX356" fmla="*/ 85555 w 821596"/>
                  <a:gd name="connsiteY356" fmla="*/ 361454 h 822027"/>
                  <a:gd name="connsiteX357" fmla="*/ 80517 w 821596"/>
                  <a:gd name="connsiteY357" fmla="*/ 304672 h 822027"/>
                  <a:gd name="connsiteX358" fmla="*/ 82727 w 821596"/>
                  <a:gd name="connsiteY358" fmla="*/ 302021 h 822027"/>
                  <a:gd name="connsiteX359" fmla="*/ 260228 w 821596"/>
                  <a:gd name="connsiteY359" fmla="*/ 286468 h 822027"/>
                  <a:gd name="connsiteX360" fmla="*/ 262878 w 821596"/>
                  <a:gd name="connsiteY360" fmla="*/ 288678 h 822027"/>
                  <a:gd name="connsiteX361" fmla="*/ 268048 w 821596"/>
                  <a:gd name="connsiteY361" fmla="*/ 346696 h 822027"/>
                  <a:gd name="connsiteX362" fmla="*/ 295621 w 821596"/>
                  <a:gd name="connsiteY362" fmla="*/ 344265 h 822027"/>
                  <a:gd name="connsiteX363" fmla="*/ 298273 w 821596"/>
                  <a:gd name="connsiteY363" fmla="*/ 346474 h 822027"/>
                  <a:gd name="connsiteX364" fmla="*/ 308834 w 821596"/>
                  <a:gd name="connsiteY364" fmla="*/ 465427 h 822027"/>
                  <a:gd name="connsiteX365" fmla="*/ 278079 w 821596"/>
                  <a:gd name="connsiteY365" fmla="*/ 468167 h 822027"/>
                  <a:gd name="connsiteX366" fmla="*/ 280730 w 821596"/>
                  <a:gd name="connsiteY366" fmla="*/ 497905 h 822027"/>
                  <a:gd name="connsiteX367" fmla="*/ 220636 w 821596"/>
                  <a:gd name="connsiteY367" fmla="*/ 503252 h 822027"/>
                  <a:gd name="connsiteX368" fmla="*/ 219222 w 821596"/>
                  <a:gd name="connsiteY368" fmla="*/ 504975 h 822027"/>
                  <a:gd name="connsiteX369" fmla="*/ 221740 w 821596"/>
                  <a:gd name="connsiteY369" fmla="*/ 533255 h 822027"/>
                  <a:gd name="connsiteX370" fmla="*/ 223419 w 821596"/>
                  <a:gd name="connsiteY370" fmla="*/ 534669 h 822027"/>
                  <a:gd name="connsiteX371" fmla="*/ 283647 w 821596"/>
                  <a:gd name="connsiteY371" fmla="*/ 529322 h 822027"/>
                  <a:gd name="connsiteX372" fmla="*/ 280907 w 821596"/>
                  <a:gd name="connsiteY372" fmla="*/ 498347 h 822027"/>
                  <a:gd name="connsiteX373" fmla="*/ 311529 w 821596"/>
                  <a:gd name="connsiteY373" fmla="*/ 495651 h 822027"/>
                  <a:gd name="connsiteX374" fmla="*/ 314136 w 821596"/>
                  <a:gd name="connsiteY374" fmla="*/ 524859 h 822027"/>
                  <a:gd name="connsiteX375" fmla="*/ 311926 w 821596"/>
                  <a:gd name="connsiteY375" fmla="*/ 527510 h 822027"/>
                  <a:gd name="connsiteX376" fmla="*/ 283735 w 821596"/>
                  <a:gd name="connsiteY376" fmla="*/ 530029 h 822027"/>
                  <a:gd name="connsiteX377" fmla="*/ 286077 w 821596"/>
                  <a:gd name="connsiteY377" fmla="*/ 556630 h 822027"/>
                  <a:gd name="connsiteX378" fmla="*/ 283867 w 821596"/>
                  <a:gd name="connsiteY378" fmla="*/ 559282 h 822027"/>
                  <a:gd name="connsiteX379" fmla="*/ 137696 w 821596"/>
                  <a:gd name="connsiteY379" fmla="*/ 572096 h 822027"/>
                  <a:gd name="connsiteX380" fmla="*/ 135044 w 821596"/>
                  <a:gd name="connsiteY380" fmla="*/ 569887 h 822027"/>
                  <a:gd name="connsiteX381" fmla="*/ 130051 w 821596"/>
                  <a:gd name="connsiteY381" fmla="*/ 513415 h 822027"/>
                  <a:gd name="connsiteX382" fmla="*/ 102081 w 821596"/>
                  <a:gd name="connsiteY382" fmla="*/ 515889 h 822027"/>
                  <a:gd name="connsiteX383" fmla="*/ 100357 w 821596"/>
                  <a:gd name="connsiteY383" fmla="*/ 515359 h 822027"/>
                  <a:gd name="connsiteX384" fmla="*/ 100579 w 821596"/>
                  <a:gd name="connsiteY384" fmla="*/ 516154 h 822027"/>
                  <a:gd name="connsiteX385" fmla="*/ 102964 w 821596"/>
                  <a:gd name="connsiteY385" fmla="*/ 542844 h 822027"/>
                  <a:gd name="connsiteX386" fmla="*/ 100755 w 821596"/>
                  <a:gd name="connsiteY386" fmla="*/ 545495 h 822027"/>
                  <a:gd name="connsiteX387" fmla="*/ 43975 w 821596"/>
                  <a:gd name="connsiteY387" fmla="*/ 550532 h 822027"/>
                  <a:gd name="connsiteX388" fmla="*/ 41323 w 821596"/>
                  <a:gd name="connsiteY388" fmla="*/ 548322 h 822027"/>
                  <a:gd name="connsiteX389" fmla="*/ 38937 w 821596"/>
                  <a:gd name="connsiteY389" fmla="*/ 521633 h 822027"/>
                  <a:gd name="connsiteX390" fmla="*/ 41146 w 821596"/>
                  <a:gd name="connsiteY390" fmla="*/ 518983 h 822027"/>
                  <a:gd name="connsiteX391" fmla="*/ 97927 w 821596"/>
                  <a:gd name="connsiteY391" fmla="*/ 513945 h 822027"/>
                  <a:gd name="connsiteX392" fmla="*/ 99650 w 821596"/>
                  <a:gd name="connsiteY392" fmla="*/ 514475 h 822027"/>
                  <a:gd name="connsiteX393" fmla="*/ 99430 w 821596"/>
                  <a:gd name="connsiteY393" fmla="*/ 513680 h 822027"/>
                  <a:gd name="connsiteX394" fmla="*/ 96822 w 821596"/>
                  <a:gd name="connsiteY394" fmla="*/ 484472 h 822027"/>
                  <a:gd name="connsiteX395" fmla="*/ 38495 w 821596"/>
                  <a:gd name="connsiteY395" fmla="*/ 489642 h 822027"/>
                  <a:gd name="connsiteX396" fmla="*/ 35843 w 821596"/>
                  <a:gd name="connsiteY396" fmla="*/ 487432 h 822027"/>
                  <a:gd name="connsiteX397" fmla="*/ 33457 w 821596"/>
                  <a:gd name="connsiteY397" fmla="*/ 460743 h 822027"/>
                  <a:gd name="connsiteX398" fmla="*/ 35667 w 821596"/>
                  <a:gd name="connsiteY398" fmla="*/ 458091 h 822027"/>
                  <a:gd name="connsiteX399" fmla="*/ 124395 w 821596"/>
                  <a:gd name="connsiteY399" fmla="*/ 450226 h 822027"/>
                  <a:gd name="connsiteX400" fmla="*/ 122053 w 821596"/>
                  <a:gd name="connsiteY400" fmla="*/ 423714 h 822027"/>
                  <a:gd name="connsiteX401" fmla="*/ 124263 w 821596"/>
                  <a:gd name="connsiteY401" fmla="*/ 421063 h 822027"/>
                  <a:gd name="connsiteX402" fmla="*/ 151040 w 821596"/>
                  <a:gd name="connsiteY402" fmla="*/ 418676 h 822027"/>
                  <a:gd name="connsiteX403" fmla="*/ 148477 w 821596"/>
                  <a:gd name="connsiteY403" fmla="*/ 389690 h 822027"/>
                  <a:gd name="connsiteX404" fmla="*/ 150687 w 821596"/>
                  <a:gd name="connsiteY404" fmla="*/ 387039 h 822027"/>
                  <a:gd name="connsiteX405" fmla="*/ 179007 w 821596"/>
                  <a:gd name="connsiteY405" fmla="*/ 384524 h 822027"/>
                  <a:gd name="connsiteX406" fmla="*/ 179011 w 821596"/>
                  <a:gd name="connsiteY406" fmla="*/ 384564 h 822027"/>
                  <a:gd name="connsiteX407" fmla="*/ 179059 w 821596"/>
                  <a:gd name="connsiteY407" fmla="*/ 384560 h 822027"/>
                  <a:gd name="connsiteX408" fmla="*/ 181706 w 821596"/>
                  <a:gd name="connsiteY408" fmla="*/ 414390 h 822027"/>
                  <a:gd name="connsiteX409" fmla="*/ 183385 w 821596"/>
                  <a:gd name="connsiteY409" fmla="*/ 415804 h 822027"/>
                  <a:gd name="connsiteX410" fmla="*/ 241271 w 821596"/>
                  <a:gd name="connsiteY410" fmla="*/ 410679 h 822027"/>
                  <a:gd name="connsiteX411" fmla="*/ 243878 w 821596"/>
                  <a:gd name="connsiteY411" fmla="*/ 439975 h 822027"/>
                  <a:gd name="connsiteX412" fmla="*/ 215244 w 821596"/>
                  <a:gd name="connsiteY412" fmla="*/ 442494 h 822027"/>
                  <a:gd name="connsiteX413" fmla="*/ 213830 w 821596"/>
                  <a:gd name="connsiteY413" fmla="*/ 444173 h 822027"/>
                  <a:gd name="connsiteX414" fmla="*/ 216217 w 821596"/>
                  <a:gd name="connsiteY414" fmla="*/ 471216 h 822027"/>
                  <a:gd name="connsiteX415" fmla="*/ 217940 w 821596"/>
                  <a:gd name="connsiteY415" fmla="*/ 472630 h 822027"/>
                  <a:gd name="connsiteX416" fmla="*/ 244982 w 821596"/>
                  <a:gd name="connsiteY416" fmla="*/ 470243 h 822027"/>
                  <a:gd name="connsiteX417" fmla="*/ 246397 w 821596"/>
                  <a:gd name="connsiteY417" fmla="*/ 468564 h 822027"/>
                  <a:gd name="connsiteX418" fmla="*/ 243878 w 821596"/>
                  <a:gd name="connsiteY418" fmla="*/ 440152 h 822027"/>
                  <a:gd name="connsiteX419" fmla="*/ 272909 w 821596"/>
                  <a:gd name="connsiteY419" fmla="*/ 437589 h 822027"/>
                  <a:gd name="connsiteX420" fmla="*/ 274323 w 821596"/>
                  <a:gd name="connsiteY420" fmla="*/ 435910 h 822027"/>
                  <a:gd name="connsiteX421" fmla="*/ 271540 w 821596"/>
                  <a:gd name="connsiteY421" fmla="*/ 404669 h 822027"/>
                  <a:gd name="connsiteX422" fmla="*/ 271495 w 821596"/>
                  <a:gd name="connsiteY422" fmla="*/ 404537 h 822027"/>
                  <a:gd name="connsiteX423" fmla="*/ 269153 w 821596"/>
                  <a:gd name="connsiteY423" fmla="*/ 378113 h 822027"/>
                  <a:gd name="connsiteX424" fmla="*/ 267474 w 821596"/>
                  <a:gd name="connsiteY424" fmla="*/ 376699 h 822027"/>
                  <a:gd name="connsiteX425" fmla="*/ 179059 w 821596"/>
                  <a:gd name="connsiteY425" fmla="*/ 384560 h 822027"/>
                  <a:gd name="connsiteX426" fmla="*/ 179055 w 821596"/>
                  <a:gd name="connsiteY426" fmla="*/ 384520 h 822027"/>
                  <a:gd name="connsiteX427" fmla="*/ 179007 w 821596"/>
                  <a:gd name="connsiteY427" fmla="*/ 384524 h 822027"/>
                  <a:gd name="connsiteX428" fmla="*/ 176581 w 821596"/>
                  <a:gd name="connsiteY428" fmla="*/ 357256 h 822027"/>
                  <a:gd name="connsiteX429" fmla="*/ 176758 w 821596"/>
                  <a:gd name="connsiteY429" fmla="*/ 356152 h 822027"/>
                  <a:gd name="connsiteX430" fmla="*/ 148124 w 821596"/>
                  <a:gd name="connsiteY430" fmla="*/ 358715 h 822027"/>
                  <a:gd name="connsiteX431" fmla="*/ 145472 w 821596"/>
                  <a:gd name="connsiteY431" fmla="*/ 356505 h 822027"/>
                  <a:gd name="connsiteX432" fmla="*/ 143086 w 821596"/>
                  <a:gd name="connsiteY432" fmla="*/ 329816 h 822027"/>
                  <a:gd name="connsiteX433" fmla="*/ 145296 w 821596"/>
                  <a:gd name="connsiteY433" fmla="*/ 327164 h 822027"/>
                  <a:gd name="connsiteX434" fmla="*/ 204153 w 821596"/>
                  <a:gd name="connsiteY434" fmla="*/ 321950 h 822027"/>
                  <a:gd name="connsiteX435" fmla="*/ 201679 w 821596"/>
                  <a:gd name="connsiteY435" fmla="*/ 294113 h 822027"/>
                  <a:gd name="connsiteX436" fmla="*/ 203888 w 821596"/>
                  <a:gd name="connsiteY436" fmla="*/ 291461 h 822027"/>
                  <a:gd name="connsiteX437" fmla="*/ 688271 w 821596"/>
                  <a:gd name="connsiteY437" fmla="*/ 280148 h 822027"/>
                  <a:gd name="connsiteX438" fmla="*/ 690879 w 821596"/>
                  <a:gd name="connsiteY438" fmla="*/ 309931 h 822027"/>
                  <a:gd name="connsiteX439" fmla="*/ 721456 w 821596"/>
                  <a:gd name="connsiteY439" fmla="*/ 307236 h 822027"/>
                  <a:gd name="connsiteX440" fmla="*/ 724107 w 821596"/>
                  <a:gd name="connsiteY440" fmla="*/ 336974 h 822027"/>
                  <a:gd name="connsiteX441" fmla="*/ 693529 w 821596"/>
                  <a:gd name="connsiteY441" fmla="*/ 339669 h 822027"/>
                  <a:gd name="connsiteX442" fmla="*/ 695960 w 821596"/>
                  <a:gd name="connsiteY442" fmla="*/ 366932 h 822027"/>
                  <a:gd name="connsiteX443" fmla="*/ 693751 w 821596"/>
                  <a:gd name="connsiteY443" fmla="*/ 369583 h 822027"/>
                  <a:gd name="connsiteX444" fmla="*/ 668122 w 821596"/>
                  <a:gd name="connsiteY444" fmla="*/ 371837 h 822027"/>
                  <a:gd name="connsiteX445" fmla="*/ 665426 w 821596"/>
                  <a:gd name="connsiteY445" fmla="*/ 369583 h 822027"/>
                  <a:gd name="connsiteX446" fmla="*/ 657958 w 821596"/>
                  <a:gd name="connsiteY446" fmla="*/ 285274 h 822027"/>
                  <a:gd name="connsiteX447" fmla="*/ 660168 w 821596"/>
                  <a:gd name="connsiteY447" fmla="*/ 282623 h 822027"/>
                  <a:gd name="connsiteX448" fmla="*/ 411614 w 821596"/>
                  <a:gd name="connsiteY448" fmla="*/ 273785 h 822027"/>
                  <a:gd name="connsiteX449" fmla="*/ 414309 w 821596"/>
                  <a:gd name="connsiteY449" fmla="*/ 276038 h 822027"/>
                  <a:gd name="connsiteX450" fmla="*/ 416607 w 821596"/>
                  <a:gd name="connsiteY450" fmla="*/ 301844 h 822027"/>
                  <a:gd name="connsiteX451" fmla="*/ 414398 w 821596"/>
                  <a:gd name="connsiteY451" fmla="*/ 304495 h 822027"/>
                  <a:gd name="connsiteX452" fmla="*/ 386118 w 821596"/>
                  <a:gd name="connsiteY452" fmla="*/ 307014 h 822027"/>
                  <a:gd name="connsiteX453" fmla="*/ 388548 w 821596"/>
                  <a:gd name="connsiteY453" fmla="*/ 334543 h 822027"/>
                  <a:gd name="connsiteX454" fmla="*/ 386339 w 821596"/>
                  <a:gd name="connsiteY454" fmla="*/ 337194 h 822027"/>
                  <a:gd name="connsiteX455" fmla="*/ 361064 w 821596"/>
                  <a:gd name="connsiteY455" fmla="*/ 339448 h 822027"/>
                  <a:gd name="connsiteX456" fmla="*/ 357793 w 821596"/>
                  <a:gd name="connsiteY456" fmla="*/ 336708 h 822027"/>
                  <a:gd name="connsiteX457" fmla="*/ 355320 w 821596"/>
                  <a:gd name="connsiteY457" fmla="*/ 309003 h 822027"/>
                  <a:gd name="connsiteX458" fmla="*/ 386030 w 821596"/>
                  <a:gd name="connsiteY458" fmla="*/ 306263 h 822027"/>
                  <a:gd name="connsiteX459" fmla="*/ 383599 w 821596"/>
                  <a:gd name="connsiteY459" fmla="*/ 278734 h 822027"/>
                  <a:gd name="connsiteX460" fmla="*/ 385809 w 821596"/>
                  <a:gd name="connsiteY460" fmla="*/ 276083 h 822027"/>
                  <a:gd name="connsiteX461" fmla="*/ 713193 w 821596"/>
                  <a:gd name="connsiteY461" fmla="*/ 247140 h 822027"/>
                  <a:gd name="connsiteX462" fmla="*/ 715756 w 821596"/>
                  <a:gd name="connsiteY462" fmla="*/ 249394 h 822027"/>
                  <a:gd name="connsiteX463" fmla="*/ 718231 w 821596"/>
                  <a:gd name="connsiteY463" fmla="*/ 277055 h 822027"/>
                  <a:gd name="connsiteX464" fmla="*/ 688183 w 821596"/>
                  <a:gd name="connsiteY464" fmla="*/ 279707 h 822027"/>
                  <a:gd name="connsiteX465" fmla="*/ 685753 w 821596"/>
                  <a:gd name="connsiteY465" fmla="*/ 252089 h 822027"/>
                  <a:gd name="connsiteX466" fmla="*/ 688006 w 821596"/>
                  <a:gd name="connsiteY466" fmla="*/ 249394 h 822027"/>
                  <a:gd name="connsiteX467" fmla="*/ 773686 w 821596"/>
                  <a:gd name="connsiteY467" fmla="*/ 241572 h 822027"/>
                  <a:gd name="connsiteX468" fmla="*/ 776382 w 821596"/>
                  <a:gd name="connsiteY468" fmla="*/ 243826 h 822027"/>
                  <a:gd name="connsiteX469" fmla="*/ 783893 w 821596"/>
                  <a:gd name="connsiteY469" fmla="*/ 328932 h 822027"/>
                  <a:gd name="connsiteX470" fmla="*/ 781684 w 821596"/>
                  <a:gd name="connsiteY470" fmla="*/ 331582 h 822027"/>
                  <a:gd name="connsiteX471" fmla="*/ 753581 w 821596"/>
                  <a:gd name="connsiteY471" fmla="*/ 334057 h 822027"/>
                  <a:gd name="connsiteX472" fmla="*/ 750973 w 821596"/>
                  <a:gd name="connsiteY472" fmla="*/ 304584 h 822027"/>
                  <a:gd name="connsiteX473" fmla="*/ 721500 w 821596"/>
                  <a:gd name="connsiteY473" fmla="*/ 307191 h 822027"/>
                  <a:gd name="connsiteX474" fmla="*/ 718849 w 821596"/>
                  <a:gd name="connsiteY474" fmla="*/ 277144 h 822027"/>
                  <a:gd name="connsiteX475" fmla="*/ 748323 w 821596"/>
                  <a:gd name="connsiteY475" fmla="*/ 274536 h 822027"/>
                  <a:gd name="connsiteX476" fmla="*/ 745848 w 821596"/>
                  <a:gd name="connsiteY476" fmla="*/ 246478 h 822027"/>
                  <a:gd name="connsiteX477" fmla="*/ 748058 w 821596"/>
                  <a:gd name="connsiteY477" fmla="*/ 243826 h 822027"/>
                  <a:gd name="connsiteX478" fmla="*/ 344847 w 821596"/>
                  <a:gd name="connsiteY478" fmla="*/ 219036 h 822027"/>
                  <a:gd name="connsiteX479" fmla="*/ 347542 w 821596"/>
                  <a:gd name="connsiteY479" fmla="*/ 221246 h 822027"/>
                  <a:gd name="connsiteX480" fmla="*/ 355320 w 821596"/>
                  <a:gd name="connsiteY480" fmla="*/ 309003 h 822027"/>
                  <a:gd name="connsiteX481" fmla="*/ 355143 w 821596"/>
                  <a:gd name="connsiteY481" fmla="*/ 309223 h 822027"/>
                  <a:gd name="connsiteX482" fmla="*/ 327967 w 821596"/>
                  <a:gd name="connsiteY482" fmla="*/ 311653 h 822027"/>
                  <a:gd name="connsiteX483" fmla="*/ 324697 w 821596"/>
                  <a:gd name="connsiteY483" fmla="*/ 308914 h 822027"/>
                  <a:gd name="connsiteX484" fmla="*/ 317141 w 821596"/>
                  <a:gd name="connsiteY484" fmla="*/ 223942 h 822027"/>
                  <a:gd name="connsiteX485" fmla="*/ 319351 w 821596"/>
                  <a:gd name="connsiteY485" fmla="*/ 221290 h 822027"/>
                  <a:gd name="connsiteX486" fmla="*/ 525927 w 821596"/>
                  <a:gd name="connsiteY486" fmla="*/ 201007 h 822027"/>
                  <a:gd name="connsiteX487" fmla="*/ 529196 w 821596"/>
                  <a:gd name="connsiteY487" fmla="*/ 203747 h 822027"/>
                  <a:gd name="connsiteX488" fmla="*/ 531539 w 821596"/>
                  <a:gd name="connsiteY488" fmla="*/ 230083 h 822027"/>
                  <a:gd name="connsiteX489" fmla="*/ 529329 w 821596"/>
                  <a:gd name="connsiteY489" fmla="*/ 232734 h 822027"/>
                  <a:gd name="connsiteX490" fmla="*/ 501491 w 821596"/>
                  <a:gd name="connsiteY490" fmla="*/ 235209 h 822027"/>
                  <a:gd name="connsiteX491" fmla="*/ 504186 w 821596"/>
                  <a:gd name="connsiteY491" fmla="*/ 265654 h 822027"/>
                  <a:gd name="connsiteX492" fmla="*/ 531981 w 821596"/>
                  <a:gd name="connsiteY492" fmla="*/ 263180 h 822027"/>
                  <a:gd name="connsiteX493" fmla="*/ 534676 w 821596"/>
                  <a:gd name="connsiteY493" fmla="*/ 265434 h 822027"/>
                  <a:gd name="connsiteX494" fmla="*/ 537194 w 821596"/>
                  <a:gd name="connsiteY494" fmla="*/ 293581 h 822027"/>
                  <a:gd name="connsiteX495" fmla="*/ 596935 w 821596"/>
                  <a:gd name="connsiteY495" fmla="*/ 288278 h 822027"/>
                  <a:gd name="connsiteX496" fmla="*/ 594417 w 821596"/>
                  <a:gd name="connsiteY496" fmla="*/ 259910 h 822027"/>
                  <a:gd name="connsiteX497" fmla="*/ 596626 w 821596"/>
                  <a:gd name="connsiteY497" fmla="*/ 257259 h 822027"/>
                  <a:gd name="connsiteX498" fmla="*/ 622299 w 821596"/>
                  <a:gd name="connsiteY498" fmla="*/ 254961 h 822027"/>
                  <a:gd name="connsiteX499" fmla="*/ 624995 w 821596"/>
                  <a:gd name="connsiteY499" fmla="*/ 257214 h 822027"/>
                  <a:gd name="connsiteX500" fmla="*/ 629943 w 821596"/>
                  <a:gd name="connsiteY500" fmla="*/ 312846 h 822027"/>
                  <a:gd name="connsiteX501" fmla="*/ 627734 w 821596"/>
                  <a:gd name="connsiteY501" fmla="*/ 315498 h 822027"/>
                  <a:gd name="connsiteX502" fmla="*/ 600515 w 821596"/>
                  <a:gd name="connsiteY502" fmla="*/ 317929 h 822027"/>
                  <a:gd name="connsiteX503" fmla="*/ 603166 w 821596"/>
                  <a:gd name="connsiteY503" fmla="*/ 347932 h 822027"/>
                  <a:gd name="connsiteX504" fmla="*/ 631269 w 821596"/>
                  <a:gd name="connsiteY504" fmla="*/ 345457 h 822027"/>
                  <a:gd name="connsiteX505" fmla="*/ 633964 w 821596"/>
                  <a:gd name="connsiteY505" fmla="*/ 347710 h 822027"/>
                  <a:gd name="connsiteX506" fmla="*/ 636130 w 821596"/>
                  <a:gd name="connsiteY506" fmla="*/ 372235 h 822027"/>
                  <a:gd name="connsiteX507" fmla="*/ 633920 w 821596"/>
                  <a:gd name="connsiteY507" fmla="*/ 374886 h 822027"/>
                  <a:gd name="connsiteX508" fmla="*/ 605773 w 821596"/>
                  <a:gd name="connsiteY508" fmla="*/ 377405 h 822027"/>
                  <a:gd name="connsiteX509" fmla="*/ 608469 w 821596"/>
                  <a:gd name="connsiteY509" fmla="*/ 407761 h 822027"/>
                  <a:gd name="connsiteX510" fmla="*/ 636572 w 821596"/>
                  <a:gd name="connsiteY510" fmla="*/ 405287 h 822027"/>
                  <a:gd name="connsiteX511" fmla="*/ 639267 w 821596"/>
                  <a:gd name="connsiteY511" fmla="*/ 407541 h 822027"/>
                  <a:gd name="connsiteX512" fmla="*/ 641520 w 821596"/>
                  <a:gd name="connsiteY512" fmla="*/ 432816 h 822027"/>
                  <a:gd name="connsiteX513" fmla="*/ 639311 w 821596"/>
                  <a:gd name="connsiteY513" fmla="*/ 435467 h 822027"/>
                  <a:gd name="connsiteX514" fmla="*/ 583989 w 821596"/>
                  <a:gd name="connsiteY514" fmla="*/ 440372 h 822027"/>
                  <a:gd name="connsiteX515" fmla="*/ 580719 w 821596"/>
                  <a:gd name="connsiteY515" fmla="*/ 437632 h 822027"/>
                  <a:gd name="connsiteX516" fmla="*/ 578332 w 821596"/>
                  <a:gd name="connsiteY516" fmla="*/ 410943 h 822027"/>
                  <a:gd name="connsiteX517" fmla="*/ 578774 w 821596"/>
                  <a:gd name="connsiteY517" fmla="*/ 410413 h 822027"/>
                  <a:gd name="connsiteX518" fmla="*/ 547799 w 821596"/>
                  <a:gd name="connsiteY518" fmla="*/ 413152 h 822027"/>
                  <a:gd name="connsiteX519" fmla="*/ 552439 w 821596"/>
                  <a:gd name="connsiteY519" fmla="*/ 465382 h 822027"/>
                  <a:gd name="connsiteX520" fmla="*/ 544618 w 821596"/>
                  <a:gd name="connsiteY520" fmla="*/ 474706 h 822027"/>
                  <a:gd name="connsiteX521" fmla="*/ 495349 w 821596"/>
                  <a:gd name="connsiteY521" fmla="*/ 479080 h 822027"/>
                  <a:gd name="connsiteX522" fmla="*/ 492079 w 821596"/>
                  <a:gd name="connsiteY522" fmla="*/ 476340 h 822027"/>
                  <a:gd name="connsiteX523" fmla="*/ 484302 w 821596"/>
                  <a:gd name="connsiteY523" fmla="*/ 388938 h 822027"/>
                  <a:gd name="connsiteX524" fmla="*/ 456375 w 821596"/>
                  <a:gd name="connsiteY524" fmla="*/ 391412 h 822027"/>
                  <a:gd name="connsiteX525" fmla="*/ 453106 w 821596"/>
                  <a:gd name="connsiteY525" fmla="*/ 388673 h 822027"/>
                  <a:gd name="connsiteX526" fmla="*/ 448289 w 821596"/>
                  <a:gd name="connsiteY526" fmla="*/ 333968 h 822027"/>
                  <a:gd name="connsiteX527" fmla="*/ 450499 w 821596"/>
                  <a:gd name="connsiteY527" fmla="*/ 331317 h 822027"/>
                  <a:gd name="connsiteX528" fmla="*/ 478999 w 821596"/>
                  <a:gd name="connsiteY528" fmla="*/ 328799 h 822027"/>
                  <a:gd name="connsiteX529" fmla="*/ 475377 w 821596"/>
                  <a:gd name="connsiteY529" fmla="*/ 288190 h 822027"/>
                  <a:gd name="connsiteX530" fmla="*/ 473829 w 821596"/>
                  <a:gd name="connsiteY530" fmla="*/ 270824 h 822027"/>
                  <a:gd name="connsiteX531" fmla="*/ 470825 w 821596"/>
                  <a:gd name="connsiteY531" fmla="*/ 237021 h 822027"/>
                  <a:gd name="connsiteX532" fmla="*/ 501093 w 821596"/>
                  <a:gd name="connsiteY532" fmla="*/ 234325 h 822027"/>
                  <a:gd name="connsiteX533" fmla="*/ 498574 w 821596"/>
                  <a:gd name="connsiteY533" fmla="*/ 205868 h 822027"/>
                  <a:gd name="connsiteX534" fmla="*/ 500784 w 821596"/>
                  <a:gd name="connsiteY534" fmla="*/ 203217 h 822027"/>
                  <a:gd name="connsiteX535" fmla="*/ 282233 w 821596"/>
                  <a:gd name="connsiteY535" fmla="*/ 193586 h 822027"/>
                  <a:gd name="connsiteX536" fmla="*/ 284928 w 821596"/>
                  <a:gd name="connsiteY536" fmla="*/ 195795 h 822027"/>
                  <a:gd name="connsiteX537" fmla="*/ 289833 w 821596"/>
                  <a:gd name="connsiteY537" fmla="*/ 251074 h 822027"/>
                  <a:gd name="connsiteX538" fmla="*/ 287623 w 821596"/>
                  <a:gd name="connsiteY538" fmla="*/ 253724 h 822027"/>
                  <a:gd name="connsiteX539" fmla="*/ 262349 w 821596"/>
                  <a:gd name="connsiteY539" fmla="*/ 255978 h 822027"/>
                  <a:gd name="connsiteX540" fmla="*/ 259079 w 821596"/>
                  <a:gd name="connsiteY540" fmla="*/ 253238 h 822027"/>
                  <a:gd name="connsiteX541" fmla="*/ 254218 w 821596"/>
                  <a:gd name="connsiteY541" fmla="*/ 198534 h 822027"/>
                  <a:gd name="connsiteX542" fmla="*/ 256428 w 821596"/>
                  <a:gd name="connsiteY542" fmla="*/ 195883 h 822027"/>
                  <a:gd name="connsiteX543" fmla="*/ 461015 w 821596"/>
                  <a:gd name="connsiteY543" fmla="*/ 146481 h 822027"/>
                  <a:gd name="connsiteX544" fmla="*/ 462738 w 821596"/>
                  <a:gd name="connsiteY544" fmla="*/ 147894 h 822027"/>
                  <a:gd name="connsiteX545" fmla="*/ 470648 w 821596"/>
                  <a:gd name="connsiteY545" fmla="*/ 237065 h 822027"/>
                  <a:gd name="connsiteX546" fmla="*/ 442324 w 821596"/>
                  <a:gd name="connsiteY546" fmla="*/ 239583 h 822027"/>
                  <a:gd name="connsiteX547" fmla="*/ 440600 w 821596"/>
                  <a:gd name="connsiteY547" fmla="*/ 238169 h 822027"/>
                  <a:gd name="connsiteX548" fmla="*/ 432780 w 821596"/>
                  <a:gd name="connsiteY548" fmla="*/ 150192 h 822027"/>
                  <a:gd name="connsiteX549" fmla="*/ 433839 w 821596"/>
                  <a:gd name="connsiteY549" fmla="*/ 148911 h 822027"/>
                  <a:gd name="connsiteX550" fmla="*/ 151880 w 821596"/>
                  <a:gd name="connsiteY550" fmla="*/ 114136 h 822027"/>
                  <a:gd name="connsiteX551" fmla="*/ 154576 w 821596"/>
                  <a:gd name="connsiteY551" fmla="*/ 116345 h 822027"/>
                  <a:gd name="connsiteX552" fmla="*/ 162176 w 821596"/>
                  <a:gd name="connsiteY552" fmla="*/ 202245 h 822027"/>
                  <a:gd name="connsiteX553" fmla="*/ 160055 w 821596"/>
                  <a:gd name="connsiteY553" fmla="*/ 204720 h 822027"/>
                  <a:gd name="connsiteX554" fmla="*/ 116972 w 821596"/>
                  <a:gd name="connsiteY554" fmla="*/ 208520 h 822027"/>
                  <a:gd name="connsiteX555" fmla="*/ 74685 w 821596"/>
                  <a:gd name="connsiteY555" fmla="*/ 212320 h 822027"/>
                  <a:gd name="connsiteX556" fmla="*/ 71548 w 821596"/>
                  <a:gd name="connsiteY556" fmla="*/ 209758 h 822027"/>
                  <a:gd name="connsiteX557" fmla="*/ 63992 w 821596"/>
                  <a:gd name="connsiteY557" fmla="*/ 124387 h 822027"/>
                  <a:gd name="connsiteX558" fmla="*/ 66245 w 821596"/>
                  <a:gd name="connsiteY558" fmla="*/ 121735 h 822027"/>
                  <a:gd name="connsiteX559" fmla="*/ 151880 w 821596"/>
                  <a:gd name="connsiteY559" fmla="*/ 114136 h 822027"/>
                  <a:gd name="connsiteX560" fmla="*/ 424074 w 821596"/>
                  <a:gd name="connsiteY560" fmla="*/ 88639 h 822027"/>
                  <a:gd name="connsiteX561" fmla="*/ 426769 w 821596"/>
                  <a:gd name="connsiteY561" fmla="*/ 90893 h 822027"/>
                  <a:gd name="connsiteX562" fmla="*/ 431984 w 821596"/>
                  <a:gd name="connsiteY562" fmla="*/ 149574 h 822027"/>
                  <a:gd name="connsiteX563" fmla="*/ 403350 w 821596"/>
                  <a:gd name="connsiteY563" fmla="*/ 152137 h 822027"/>
                  <a:gd name="connsiteX564" fmla="*/ 411216 w 821596"/>
                  <a:gd name="connsiteY564" fmla="*/ 240777 h 822027"/>
                  <a:gd name="connsiteX565" fmla="*/ 409802 w 821596"/>
                  <a:gd name="connsiteY565" fmla="*/ 242456 h 822027"/>
                  <a:gd name="connsiteX566" fmla="*/ 383024 w 821596"/>
                  <a:gd name="connsiteY566" fmla="*/ 244842 h 822027"/>
                  <a:gd name="connsiteX567" fmla="*/ 381301 w 821596"/>
                  <a:gd name="connsiteY567" fmla="*/ 243385 h 822027"/>
                  <a:gd name="connsiteX568" fmla="*/ 378694 w 821596"/>
                  <a:gd name="connsiteY568" fmla="*/ 214088 h 822027"/>
                  <a:gd name="connsiteX569" fmla="*/ 347365 w 821596"/>
                  <a:gd name="connsiteY569" fmla="*/ 216872 h 822027"/>
                  <a:gd name="connsiteX570" fmla="*/ 345686 w 821596"/>
                  <a:gd name="connsiteY570" fmla="*/ 215458 h 822027"/>
                  <a:gd name="connsiteX571" fmla="*/ 343255 w 821596"/>
                  <a:gd name="connsiteY571" fmla="*/ 187973 h 822027"/>
                  <a:gd name="connsiteX572" fmla="*/ 344670 w 821596"/>
                  <a:gd name="connsiteY572" fmla="*/ 186250 h 822027"/>
                  <a:gd name="connsiteX573" fmla="*/ 375955 w 821596"/>
                  <a:gd name="connsiteY573" fmla="*/ 183466 h 822027"/>
                  <a:gd name="connsiteX574" fmla="*/ 373392 w 821596"/>
                  <a:gd name="connsiteY574" fmla="*/ 154744 h 822027"/>
                  <a:gd name="connsiteX575" fmla="*/ 344626 w 821596"/>
                  <a:gd name="connsiteY575" fmla="*/ 157307 h 822027"/>
                  <a:gd name="connsiteX576" fmla="*/ 341356 w 821596"/>
                  <a:gd name="connsiteY576" fmla="*/ 154567 h 822027"/>
                  <a:gd name="connsiteX577" fmla="*/ 336186 w 821596"/>
                  <a:gd name="connsiteY577" fmla="*/ 96417 h 822027"/>
                  <a:gd name="connsiteX578" fmla="*/ 178967 w 821596"/>
                  <a:gd name="connsiteY578" fmla="*/ 80952 h 822027"/>
                  <a:gd name="connsiteX579" fmla="*/ 33369 w 821596"/>
                  <a:gd name="connsiteY579" fmla="*/ 93899 h 822027"/>
                  <a:gd name="connsiteX580" fmla="*/ 30850 w 821596"/>
                  <a:gd name="connsiteY580" fmla="*/ 97124 h 822027"/>
                  <a:gd name="connsiteX581" fmla="*/ 43753 w 821596"/>
                  <a:gd name="connsiteY581" fmla="*/ 242766 h 822027"/>
                  <a:gd name="connsiteX582" fmla="*/ 46979 w 821596"/>
                  <a:gd name="connsiteY582" fmla="*/ 245506 h 822027"/>
                  <a:gd name="connsiteX583" fmla="*/ 192577 w 821596"/>
                  <a:gd name="connsiteY583" fmla="*/ 232559 h 822027"/>
                  <a:gd name="connsiteX584" fmla="*/ 195361 w 821596"/>
                  <a:gd name="connsiteY584" fmla="*/ 229377 h 822027"/>
                  <a:gd name="connsiteX585" fmla="*/ 188865 w 821596"/>
                  <a:gd name="connsiteY585" fmla="*/ 156689 h 822027"/>
                  <a:gd name="connsiteX586" fmla="*/ 182458 w 821596"/>
                  <a:gd name="connsiteY586" fmla="*/ 84000 h 822027"/>
                  <a:gd name="connsiteX587" fmla="*/ 178967 w 821596"/>
                  <a:gd name="connsiteY587" fmla="*/ 80952 h 822027"/>
                  <a:gd name="connsiteX588" fmla="*/ 695518 w 821596"/>
                  <a:gd name="connsiteY588" fmla="*/ 65883 h 822027"/>
                  <a:gd name="connsiteX589" fmla="*/ 698213 w 821596"/>
                  <a:gd name="connsiteY589" fmla="*/ 68092 h 822027"/>
                  <a:gd name="connsiteX590" fmla="*/ 705813 w 821596"/>
                  <a:gd name="connsiteY590" fmla="*/ 153992 h 822027"/>
                  <a:gd name="connsiteX591" fmla="*/ 703692 w 821596"/>
                  <a:gd name="connsiteY591" fmla="*/ 156467 h 822027"/>
                  <a:gd name="connsiteX592" fmla="*/ 660609 w 821596"/>
                  <a:gd name="connsiteY592" fmla="*/ 160267 h 822027"/>
                  <a:gd name="connsiteX593" fmla="*/ 618322 w 821596"/>
                  <a:gd name="connsiteY593" fmla="*/ 164067 h 822027"/>
                  <a:gd name="connsiteX594" fmla="*/ 615185 w 821596"/>
                  <a:gd name="connsiteY594" fmla="*/ 161505 h 822027"/>
                  <a:gd name="connsiteX595" fmla="*/ 607629 w 821596"/>
                  <a:gd name="connsiteY595" fmla="*/ 76134 h 822027"/>
                  <a:gd name="connsiteX596" fmla="*/ 609882 w 821596"/>
                  <a:gd name="connsiteY596" fmla="*/ 73482 h 822027"/>
                  <a:gd name="connsiteX597" fmla="*/ 695518 w 821596"/>
                  <a:gd name="connsiteY597" fmla="*/ 65883 h 822027"/>
                  <a:gd name="connsiteX598" fmla="*/ 515897 w 821596"/>
                  <a:gd name="connsiteY598" fmla="*/ 51964 h 822027"/>
                  <a:gd name="connsiteX599" fmla="*/ 517620 w 821596"/>
                  <a:gd name="connsiteY599" fmla="*/ 53377 h 822027"/>
                  <a:gd name="connsiteX600" fmla="*/ 522570 w 821596"/>
                  <a:gd name="connsiteY600" fmla="*/ 109185 h 822027"/>
                  <a:gd name="connsiteX601" fmla="*/ 521155 w 821596"/>
                  <a:gd name="connsiteY601" fmla="*/ 110865 h 822027"/>
                  <a:gd name="connsiteX602" fmla="*/ 499106 w 821596"/>
                  <a:gd name="connsiteY602" fmla="*/ 112809 h 822027"/>
                  <a:gd name="connsiteX603" fmla="*/ 494378 w 821596"/>
                  <a:gd name="connsiteY603" fmla="*/ 113251 h 822027"/>
                  <a:gd name="connsiteX604" fmla="*/ 461458 w 821596"/>
                  <a:gd name="connsiteY604" fmla="*/ 116168 h 822027"/>
                  <a:gd name="connsiteX605" fmla="*/ 459779 w 821596"/>
                  <a:gd name="connsiteY605" fmla="*/ 114798 h 822027"/>
                  <a:gd name="connsiteX606" fmla="*/ 457349 w 821596"/>
                  <a:gd name="connsiteY606" fmla="*/ 87313 h 822027"/>
                  <a:gd name="connsiteX607" fmla="*/ 458762 w 821596"/>
                  <a:gd name="connsiteY607" fmla="*/ 85589 h 822027"/>
                  <a:gd name="connsiteX608" fmla="*/ 490047 w 821596"/>
                  <a:gd name="connsiteY608" fmla="*/ 82806 h 822027"/>
                  <a:gd name="connsiteX609" fmla="*/ 487661 w 821596"/>
                  <a:gd name="connsiteY609" fmla="*/ 56028 h 822027"/>
                  <a:gd name="connsiteX610" fmla="*/ 489075 w 821596"/>
                  <a:gd name="connsiteY610" fmla="*/ 54349 h 822027"/>
                  <a:gd name="connsiteX611" fmla="*/ 209854 w 821596"/>
                  <a:gd name="connsiteY611" fmla="*/ 48253 h 822027"/>
                  <a:gd name="connsiteX612" fmla="*/ 211400 w 821596"/>
                  <a:gd name="connsiteY612" fmla="*/ 49534 h 822027"/>
                  <a:gd name="connsiteX613" fmla="*/ 229915 w 821596"/>
                  <a:gd name="connsiteY613" fmla="*/ 258099 h 822027"/>
                  <a:gd name="connsiteX614" fmla="*/ 228634 w 821596"/>
                  <a:gd name="connsiteY614" fmla="*/ 259646 h 822027"/>
                  <a:gd name="connsiteX615" fmla="*/ 20069 w 821596"/>
                  <a:gd name="connsiteY615" fmla="*/ 278160 h 822027"/>
                  <a:gd name="connsiteX616" fmla="*/ 18523 w 821596"/>
                  <a:gd name="connsiteY616" fmla="*/ 276879 h 822027"/>
                  <a:gd name="connsiteX617" fmla="*/ 8 w 821596"/>
                  <a:gd name="connsiteY617" fmla="*/ 68314 h 822027"/>
                  <a:gd name="connsiteX618" fmla="*/ 1289 w 821596"/>
                  <a:gd name="connsiteY618" fmla="*/ 66768 h 822027"/>
                  <a:gd name="connsiteX619" fmla="*/ 328453 w 821596"/>
                  <a:gd name="connsiteY619" fmla="*/ 37779 h 822027"/>
                  <a:gd name="connsiteX620" fmla="*/ 331149 w 821596"/>
                  <a:gd name="connsiteY620" fmla="*/ 40033 h 822027"/>
                  <a:gd name="connsiteX621" fmla="*/ 336142 w 821596"/>
                  <a:gd name="connsiteY621" fmla="*/ 96151 h 822027"/>
                  <a:gd name="connsiteX622" fmla="*/ 306139 w 821596"/>
                  <a:gd name="connsiteY622" fmla="*/ 98802 h 822027"/>
                  <a:gd name="connsiteX623" fmla="*/ 311486 w 821596"/>
                  <a:gd name="connsiteY623" fmla="*/ 159074 h 822027"/>
                  <a:gd name="connsiteX624" fmla="*/ 310071 w 821596"/>
                  <a:gd name="connsiteY624" fmla="*/ 160753 h 822027"/>
                  <a:gd name="connsiteX625" fmla="*/ 283294 w 821596"/>
                  <a:gd name="connsiteY625" fmla="*/ 163139 h 822027"/>
                  <a:gd name="connsiteX626" fmla="*/ 281570 w 821596"/>
                  <a:gd name="connsiteY626" fmla="*/ 161681 h 822027"/>
                  <a:gd name="connsiteX627" fmla="*/ 278963 w 821596"/>
                  <a:gd name="connsiteY627" fmla="*/ 132385 h 822027"/>
                  <a:gd name="connsiteX628" fmla="*/ 249932 w 821596"/>
                  <a:gd name="connsiteY628" fmla="*/ 134947 h 822027"/>
                  <a:gd name="connsiteX629" fmla="*/ 248253 w 821596"/>
                  <a:gd name="connsiteY629" fmla="*/ 133622 h 822027"/>
                  <a:gd name="connsiteX630" fmla="*/ 245823 w 821596"/>
                  <a:gd name="connsiteY630" fmla="*/ 106138 h 822027"/>
                  <a:gd name="connsiteX631" fmla="*/ 247237 w 821596"/>
                  <a:gd name="connsiteY631" fmla="*/ 104414 h 822027"/>
                  <a:gd name="connsiteX632" fmla="*/ 276223 w 821596"/>
                  <a:gd name="connsiteY632" fmla="*/ 101851 h 822027"/>
                  <a:gd name="connsiteX633" fmla="*/ 273705 w 821596"/>
                  <a:gd name="connsiteY633" fmla="*/ 73527 h 822027"/>
                  <a:gd name="connsiteX634" fmla="*/ 244674 w 821596"/>
                  <a:gd name="connsiteY634" fmla="*/ 76090 h 822027"/>
                  <a:gd name="connsiteX635" fmla="*/ 242995 w 821596"/>
                  <a:gd name="connsiteY635" fmla="*/ 74676 h 822027"/>
                  <a:gd name="connsiteX636" fmla="*/ 240565 w 821596"/>
                  <a:gd name="connsiteY636" fmla="*/ 47191 h 822027"/>
                  <a:gd name="connsiteX637" fmla="*/ 241978 w 821596"/>
                  <a:gd name="connsiteY637" fmla="*/ 45468 h 822027"/>
                  <a:gd name="connsiteX638" fmla="*/ 290629 w 821596"/>
                  <a:gd name="connsiteY638" fmla="*/ 41138 h 822027"/>
                  <a:gd name="connsiteX639" fmla="*/ 304283 w 821596"/>
                  <a:gd name="connsiteY639" fmla="*/ 39945 h 822027"/>
                  <a:gd name="connsiteX640" fmla="*/ 722561 w 821596"/>
                  <a:gd name="connsiteY640" fmla="*/ 32698 h 822027"/>
                  <a:gd name="connsiteX641" fmla="*/ 576963 w 821596"/>
                  <a:gd name="connsiteY641" fmla="*/ 45646 h 822027"/>
                  <a:gd name="connsiteX642" fmla="*/ 574445 w 821596"/>
                  <a:gd name="connsiteY642" fmla="*/ 48871 h 822027"/>
                  <a:gd name="connsiteX643" fmla="*/ 587348 w 821596"/>
                  <a:gd name="connsiteY643" fmla="*/ 194513 h 822027"/>
                  <a:gd name="connsiteX644" fmla="*/ 590573 w 821596"/>
                  <a:gd name="connsiteY644" fmla="*/ 197253 h 822027"/>
                  <a:gd name="connsiteX645" fmla="*/ 736171 w 821596"/>
                  <a:gd name="connsiteY645" fmla="*/ 184306 h 822027"/>
                  <a:gd name="connsiteX646" fmla="*/ 738955 w 821596"/>
                  <a:gd name="connsiteY646" fmla="*/ 181124 h 822027"/>
                  <a:gd name="connsiteX647" fmla="*/ 732460 w 821596"/>
                  <a:gd name="connsiteY647" fmla="*/ 108436 h 822027"/>
                  <a:gd name="connsiteX648" fmla="*/ 726052 w 821596"/>
                  <a:gd name="connsiteY648" fmla="*/ 35748 h 822027"/>
                  <a:gd name="connsiteX649" fmla="*/ 722561 w 821596"/>
                  <a:gd name="connsiteY649" fmla="*/ 32698 h 822027"/>
                  <a:gd name="connsiteX650" fmla="*/ 388901 w 821596"/>
                  <a:gd name="connsiteY650" fmla="*/ 31505 h 822027"/>
                  <a:gd name="connsiteX651" fmla="*/ 392746 w 821596"/>
                  <a:gd name="connsiteY651" fmla="*/ 34731 h 822027"/>
                  <a:gd name="connsiteX652" fmla="*/ 394866 w 821596"/>
                  <a:gd name="connsiteY652" fmla="*/ 58592 h 822027"/>
                  <a:gd name="connsiteX653" fmla="*/ 391951 w 821596"/>
                  <a:gd name="connsiteY653" fmla="*/ 62083 h 822027"/>
                  <a:gd name="connsiteX654" fmla="*/ 368090 w 821596"/>
                  <a:gd name="connsiteY654" fmla="*/ 64203 h 822027"/>
                  <a:gd name="connsiteX655" fmla="*/ 364246 w 821596"/>
                  <a:gd name="connsiteY655" fmla="*/ 60978 h 822027"/>
                  <a:gd name="connsiteX656" fmla="*/ 362168 w 821596"/>
                  <a:gd name="connsiteY656" fmla="*/ 37470 h 822027"/>
                  <a:gd name="connsiteX657" fmla="*/ 365395 w 821596"/>
                  <a:gd name="connsiteY657" fmla="*/ 33582 h 822027"/>
                  <a:gd name="connsiteX658" fmla="*/ 753493 w 821596"/>
                  <a:gd name="connsiteY658" fmla="*/ 0 h 822027"/>
                  <a:gd name="connsiteX659" fmla="*/ 754155 w 821596"/>
                  <a:gd name="connsiteY659" fmla="*/ 132 h 822027"/>
                  <a:gd name="connsiteX660" fmla="*/ 754862 w 821596"/>
                  <a:gd name="connsiteY660" fmla="*/ 707 h 822027"/>
                  <a:gd name="connsiteX661" fmla="*/ 754862 w 821596"/>
                  <a:gd name="connsiteY661" fmla="*/ 751 h 822027"/>
                  <a:gd name="connsiteX662" fmla="*/ 755039 w 821596"/>
                  <a:gd name="connsiteY662" fmla="*/ 1326 h 822027"/>
                  <a:gd name="connsiteX663" fmla="*/ 773553 w 821596"/>
                  <a:gd name="connsiteY663" fmla="*/ 209891 h 822027"/>
                  <a:gd name="connsiteX664" fmla="*/ 772272 w 821596"/>
                  <a:gd name="connsiteY664" fmla="*/ 211437 h 822027"/>
                  <a:gd name="connsiteX665" fmla="*/ 563707 w 821596"/>
                  <a:gd name="connsiteY665" fmla="*/ 229951 h 822027"/>
                  <a:gd name="connsiteX666" fmla="*/ 562558 w 821596"/>
                  <a:gd name="connsiteY666" fmla="*/ 229510 h 822027"/>
                  <a:gd name="connsiteX667" fmla="*/ 562514 w 821596"/>
                  <a:gd name="connsiteY667" fmla="*/ 229421 h 822027"/>
                  <a:gd name="connsiteX668" fmla="*/ 562161 w 821596"/>
                  <a:gd name="connsiteY668" fmla="*/ 228626 h 822027"/>
                  <a:gd name="connsiteX669" fmla="*/ 543646 w 821596"/>
                  <a:gd name="connsiteY669" fmla="*/ 20061 h 822027"/>
                  <a:gd name="connsiteX670" fmla="*/ 544927 w 821596"/>
                  <a:gd name="connsiteY670" fmla="*/ 18515 h 82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821596" h="822027">
                    <a:moveTo>
                      <a:pt x="335038" y="768552"/>
                    </a:moveTo>
                    <a:cubicBezTo>
                      <a:pt x="335436" y="768508"/>
                      <a:pt x="335789" y="768818"/>
                      <a:pt x="335789" y="769126"/>
                    </a:cubicBezTo>
                    <a:lnTo>
                      <a:pt x="338131" y="795419"/>
                    </a:lnTo>
                    <a:cubicBezTo>
                      <a:pt x="338264" y="796744"/>
                      <a:pt x="337247" y="797937"/>
                      <a:pt x="335921" y="798070"/>
                    </a:cubicBezTo>
                    <a:lnTo>
                      <a:pt x="310160" y="800368"/>
                    </a:lnTo>
                    <a:cubicBezTo>
                      <a:pt x="308526" y="800545"/>
                      <a:pt x="307023" y="799307"/>
                      <a:pt x="306890" y="797628"/>
                    </a:cubicBezTo>
                    <a:lnTo>
                      <a:pt x="304769" y="773679"/>
                    </a:lnTo>
                    <a:cubicBezTo>
                      <a:pt x="304637" y="772353"/>
                      <a:pt x="305653" y="771159"/>
                      <a:pt x="306979" y="771027"/>
                    </a:cubicBezTo>
                    <a:close/>
                    <a:moveTo>
                      <a:pt x="727378" y="731789"/>
                    </a:moveTo>
                    <a:cubicBezTo>
                      <a:pt x="728748" y="731656"/>
                      <a:pt x="729941" y="732673"/>
                      <a:pt x="730117" y="734042"/>
                    </a:cubicBezTo>
                    <a:lnTo>
                      <a:pt x="732371" y="759671"/>
                    </a:lnTo>
                    <a:cubicBezTo>
                      <a:pt x="732504" y="760997"/>
                      <a:pt x="731488" y="762189"/>
                      <a:pt x="730162" y="762322"/>
                    </a:cubicBezTo>
                    <a:lnTo>
                      <a:pt x="705063" y="764532"/>
                    </a:lnTo>
                    <a:cubicBezTo>
                      <a:pt x="703428" y="764709"/>
                      <a:pt x="701926" y="763471"/>
                      <a:pt x="701794" y="761792"/>
                    </a:cubicBezTo>
                    <a:lnTo>
                      <a:pt x="699584" y="737003"/>
                    </a:lnTo>
                    <a:cubicBezTo>
                      <a:pt x="699451" y="735500"/>
                      <a:pt x="700556" y="734175"/>
                      <a:pt x="702059" y="734042"/>
                    </a:cubicBezTo>
                    <a:close/>
                    <a:moveTo>
                      <a:pt x="481783" y="725337"/>
                    </a:moveTo>
                    <a:cubicBezTo>
                      <a:pt x="483152" y="725248"/>
                      <a:pt x="484346" y="726221"/>
                      <a:pt x="484478" y="727546"/>
                    </a:cubicBezTo>
                    <a:lnTo>
                      <a:pt x="487130" y="757638"/>
                    </a:lnTo>
                    <a:lnTo>
                      <a:pt x="487350" y="760112"/>
                    </a:lnTo>
                    <a:lnTo>
                      <a:pt x="489295" y="781986"/>
                    </a:lnTo>
                    <a:cubicBezTo>
                      <a:pt x="489428" y="783311"/>
                      <a:pt x="488411" y="784504"/>
                      <a:pt x="487085" y="784637"/>
                    </a:cubicBezTo>
                    <a:lnTo>
                      <a:pt x="401892" y="792193"/>
                    </a:lnTo>
                    <a:cubicBezTo>
                      <a:pt x="400258" y="792370"/>
                      <a:pt x="398755" y="791133"/>
                      <a:pt x="398622" y="789453"/>
                    </a:cubicBezTo>
                    <a:lnTo>
                      <a:pt x="396325" y="763515"/>
                    </a:lnTo>
                    <a:cubicBezTo>
                      <a:pt x="396280" y="763383"/>
                      <a:pt x="396413" y="763249"/>
                      <a:pt x="396545" y="763249"/>
                    </a:cubicBezTo>
                    <a:lnTo>
                      <a:pt x="456110" y="757948"/>
                    </a:lnTo>
                    <a:lnTo>
                      <a:pt x="453636" y="730286"/>
                    </a:lnTo>
                    <a:cubicBezTo>
                      <a:pt x="453503" y="728960"/>
                      <a:pt x="454519" y="727767"/>
                      <a:pt x="455845" y="727635"/>
                    </a:cubicBezTo>
                    <a:close/>
                    <a:moveTo>
                      <a:pt x="816636" y="723879"/>
                    </a:moveTo>
                    <a:cubicBezTo>
                      <a:pt x="818006" y="723746"/>
                      <a:pt x="819199" y="724763"/>
                      <a:pt x="819331" y="726132"/>
                    </a:cubicBezTo>
                    <a:lnTo>
                      <a:pt x="821585" y="751761"/>
                    </a:lnTo>
                    <a:cubicBezTo>
                      <a:pt x="821718" y="753087"/>
                      <a:pt x="820702" y="754279"/>
                      <a:pt x="819376" y="754412"/>
                    </a:cubicBezTo>
                    <a:lnTo>
                      <a:pt x="794277" y="756622"/>
                    </a:lnTo>
                    <a:cubicBezTo>
                      <a:pt x="792642" y="756799"/>
                      <a:pt x="791140" y="755561"/>
                      <a:pt x="791008" y="753882"/>
                    </a:cubicBezTo>
                    <a:lnTo>
                      <a:pt x="788798" y="728784"/>
                    </a:lnTo>
                    <a:cubicBezTo>
                      <a:pt x="788665" y="727458"/>
                      <a:pt x="789682" y="726265"/>
                      <a:pt x="791008" y="726132"/>
                    </a:cubicBezTo>
                    <a:close/>
                    <a:moveTo>
                      <a:pt x="384306" y="672445"/>
                    </a:moveTo>
                    <a:cubicBezTo>
                      <a:pt x="386470" y="672268"/>
                      <a:pt x="388415" y="673859"/>
                      <a:pt x="388592" y="676024"/>
                    </a:cubicBezTo>
                    <a:lnTo>
                      <a:pt x="390889" y="702050"/>
                    </a:lnTo>
                    <a:lnTo>
                      <a:pt x="418640" y="699576"/>
                    </a:lnTo>
                    <a:cubicBezTo>
                      <a:pt x="420009" y="699443"/>
                      <a:pt x="421202" y="700460"/>
                      <a:pt x="421335" y="701829"/>
                    </a:cubicBezTo>
                    <a:lnTo>
                      <a:pt x="423499" y="726177"/>
                    </a:lnTo>
                    <a:cubicBezTo>
                      <a:pt x="423633" y="727502"/>
                      <a:pt x="422616" y="728695"/>
                      <a:pt x="421290" y="728828"/>
                    </a:cubicBezTo>
                    <a:lnTo>
                      <a:pt x="393496" y="731302"/>
                    </a:lnTo>
                    <a:lnTo>
                      <a:pt x="396148" y="761085"/>
                    </a:lnTo>
                    <a:cubicBezTo>
                      <a:pt x="396236" y="761880"/>
                      <a:pt x="395617" y="762587"/>
                      <a:pt x="394822" y="762676"/>
                    </a:cubicBezTo>
                    <a:lnTo>
                      <a:pt x="337246" y="767801"/>
                    </a:lnTo>
                    <a:cubicBezTo>
                      <a:pt x="336407" y="767889"/>
                      <a:pt x="335655" y="767271"/>
                      <a:pt x="335567" y="766387"/>
                    </a:cubicBezTo>
                    <a:lnTo>
                      <a:pt x="332916" y="736649"/>
                    </a:lnTo>
                    <a:lnTo>
                      <a:pt x="304724" y="739168"/>
                    </a:lnTo>
                    <a:cubicBezTo>
                      <a:pt x="303090" y="739345"/>
                      <a:pt x="301587" y="738108"/>
                      <a:pt x="301454" y="736428"/>
                    </a:cubicBezTo>
                    <a:lnTo>
                      <a:pt x="299333" y="712656"/>
                    </a:lnTo>
                    <a:cubicBezTo>
                      <a:pt x="299201" y="711330"/>
                      <a:pt x="300217" y="710136"/>
                      <a:pt x="301543" y="710004"/>
                    </a:cubicBezTo>
                    <a:lnTo>
                      <a:pt x="330308" y="707441"/>
                    </a:lnTo>
                    <a:lnTo>
                      <a:pt x="328011" y="681370"/>
                    </a:lnTo>
                    <a:cubicBezTo>
                      <a:pt x="327835" y="679206"/>
                      <a:pt x="329381" y="677305"/>
                      <a:pt x="331546" y="677128"/>
                    </a:cubicBezTo>
                    <a:close/>
                    <a:moveTo>
                      <a:pt x="201503" y="657862"/>
                    </a:moveTo>
                    <a:cubicBezTo>
                      <a:pt x="202255" y="657819"/>
                      <a:pt x="202962" y="658393"/>
                      <a:pt x="203051" y="659143"/>
                    </a:cubicBezTo>
                    <a:lnTo>
                      <a:pt x="210827" y="746901"/>
                    </a:lnTo>
                    <a:cubicBezTo>
                      <a:pt x="210915" y="747696"/>
                      <a:pt x="210341" y="748358"/>
                      <a:pt x="209546" y="748447"/>
                    </a:cubicBezTo>
                    <a:lnTo>
                      <a:pt x="121789" y="756223"/>
                    </a:lnTo>
                    <a:cubicBezTo>
                      <a:pt x="120994" y="756312"/>
                      <a:pt x="120331" y="755738"/>
                      <a:pt x="120243" y="754942"/>
                    </a:cubicBezTo>
                    <a:lnTo>
                      <a:pt x="112466" y="667186"/>
                    </a:lnTo>
                    <a:cubicBezTo>
                      <a:pt x="112378" y="666391"/>
                      <a:pt x="112952" y="665727"/>
                      <a:pt x="113747" y="665639"/>
                    </a:cubicBezTo>
                    <a:close/>
                    <a:moveTo>
                      <a:pt x="229208" y="624721"/>
                    </a:moveTo>
                    <a:lnTo>
                      <a:pt x="80517" y="637934"/>
                    </a:lnTo>
                    <a:cubicBezTo>
                      <a:pt x="79722" y="638022"/>
                      <a:pt x="79148" y="638685"/>
                      <a:pt x="79236" y="639480"/>
                    </a:cubicBezTo>
                    <a:lnTo>
                      <a:pt x="92448" y="788171"/>
                    </a:lnTo>
                    <a:cubicBezTo>
                      <a:pt x="92536" y="788966"/>
                      <a:pt x="93199" y="789540"/>
                      <a:pt x="93994" y="789452"/>
                    </a:cubicBezTo>
                    <a:lnTo>
                      <a:pt x="242685" y="776240"/>
                    </a:lnTo>
                    <a:cubicBezTo>
                      <a:pt x="243481" y="776152"/>
                      <a:pt x="244056" y="775490"/>
                      <a:pt x="243967" y="774694"/>
                    </a:cubicBezTo>
                    <a:lnTo>
                      <a:pt x="230754" y="626003"/>
                    </a:lnTo>
                    <a:cubicBezTo>
                      <a:pt x="230666" y="625208"/>
                      <a:pt x="230004" y="624633"/>
                      <a:pt x="229208" y="624721"/>
                    </a:cubicBezTo>
                    <a:close/>
                    <a:moveTo>
                      <a:pt x="256516" y="592111"/>
                    </a:moveTo>
                    <a:cubicBezTo>
                      <a:pt x="257312" y="592068"/>
                      <a:pt x="258019" y="592642"/>
                      <a:pt x="258062" y="593393"/>
                    </a:cubicBezTo>
                    <a:lnTo>
                      <a:pt x="276577" y="801958"/>
                    </a:lnTo>
                    <a:cubicBezTo>
                      <a:pt x="276665" y="802753"/>
                      <a:pt x="276091" y="803415"/>
                      <a:pt x="275296" y="803504"/>
                    </a:cubicBezTo>
                    <a:lnTo>
                      <a:pt x="66731" y="822018"/>
                    </a:lnTo>
                    <a:cubicBezTo>
                      <a:pt x="65935" y="822107"/>
                      <a:pt x="65273" y="821533"/>
                      <a:pt x="65185" y="820737"/>
                    </a:cubicBezTo>
                    <a:lnTo>
                      <a:pt x="46670" y="612172"/>
                    </a:lnTo>
                    <a:cubicBezTo>
                      <a:pt x="46582" y="611378"/>
                      <a:pt x="47156" y="610714"/>
                      <a:pt x="47951" y="610626"/>
                    </a:cubicBezTo>
                    <a:close/>
                    <a:moveTo>
                      <a:pt x="618367" y="559943"/>
                    </a:moveTo>
                    <a:cubicBezTo>
                      <a:pt x="620090" y="559766"/>
                      <a:pt x="620400" y="560429"/>
                      <a:pt x="620488" y="561887"/>
                    </a:cubicBezTo>
                    <a:cubicBezTo>
                      <a:pt x="620797" y="566262"/>
                      <a:pt x="622299" y="583717"/>
                      <a:pt x="622830" y="588046"/>
                    </a:cubicBezTo>
                    <a:cubicBezTo>
                      <a:pt x="623006" y="589682"/>
                      <a:pt x="622476" y="590124"/>
                      <a:pt x="620930" y="590256"/>
                    </a:cubicBezTo>
                    <a:cubicBezTo>
                      <a:pt x="612225" y="590919"/>
                      <a:pt x="603476" y="591715"/>
                      <a:pt x="594771" y="592554"/>
                    </a:cubicBezTo>
                    <a:cubicBezTo>
                      <a:pt x="593269" y="592687"/>
                      <a:pt x="592650" y="592422"/>
                      <a:pt x="592517" y="590742"/>
                    </a:cubicBezTo>
                    <a:cubicBezTo>
                      <a:pt x="591810" y="581949"/>
                      <a:pt x="591015" y="573111"/>
                      <a:pt x="590175" y="564317"/>
                    </a:cubicBezTo>
                    <a:cubicBezTo>
                      <a:pt x="590043" y="562815"/>
                      <a:pt x="590485" y="562418"/>
                      <a:pt x="591943" y="562286"/>
                    </a:cubicBezTo>
                    <a:cubicBezTo>
                      <a:pt x="600736" y="561578"/>
                      <a:pt x="609573" y="560827"/>
                      <a:pt x="618367" y="559943"/>
                    </a:cubicBezTo>
                    <a:close/>
                    <a:moveTo>
                      <a:pt x="314401" y="556187"/>
                    </a:moveTo>
                    <a:cubicBezTo>
                      <a:pt x="315771" y="556098"/>
                      <a:pt x="316964" y="557071"/>
                      <a:pt x="317009" y="558396"/>
                    </a:cubicBezTo>
                    <a:lnTo>
                      <a:pt x="321957" y="613984"/>
                    </a:lnTo>
                    <a:cubicBezTo>
                      <a:pt x="322091" y="615309"/>
                      <a:pt x="321073" y="616503"/>
                      <a:pt x="319748" y="616635"/>
                    </a:cubicBezTo>
                    <a:lnTo>
                      <a:pt x="294606" y="618889"/>
                    </a:lnTo>
                    <a:cubicBezTo>
                      <a:pt x="292970" y="619066"/>
                      <a:pt x="291468" y="617829"/>
                      <a:pt x="291336" y="616149"/>
                    </a:cubicBezTo>
                    <a:lnTo>
                      <a:pt x="286254" y="558705"/>
                    </a:lnTo>
                    <a:close/>
                    <a:moveTo>
                      <a:pt x="375866" y="550752"/>
                    </a:moveTo>
                    <a:cubicBezTo>
                      <a:pt x="376131" y="550707"/>
                      <a:pt x="376308" y="550884"/>
                      <a:pt x="376353" y="551149"/>
                    </a:cubicBezTo>
                    <a:lnTo>
                      <a:pt x="378694" y="577662"/>
                    </a:lnTo>
                    <a:cubicBezTo>
                      <a:pt x="378827" y="578988"/>
                      <a:pt x="377811" y="580180"/>
                      <a:pt x="376485" y="580313"/>
                    </a:cubicBezTo>
                    <a:lnTo>
                      <a:pt x="352535" y="582434"/>
                    </a:lnTo>
                    <a:cubicBezTo>
                      <a:pt x="350901" y="582611"/>
                      <a:pt x="349398" y="581374"/>
                      <a:pt x="349265" y="579695"/>
                    </a:cubicBezTo>
                    <a:lnTo>
                      <a:pt x="347144" y="555745"/>
                    </a:lnTo>
                    <a:cubicBezTo>
                      <a:pt x="347012" y="554419"/>
                      <a:pt x="348028" y="553227"/>
                      <a:pt x="349354" y="553094"/>
                    </a:cubicBezTo>
                    <a:close/>
                    <a:moveTo>
                      <a:pt x="645497" y="526759"/>
                    </a:moveTo>
                    <a:cubicBezTo>
                      <a:pt x="616776" y="529366"/>
                      <a:pt x="588054" y="531929"/>
                      <a:pt x="559332" y="534404"/>
                    </a:cubicBezTo>
                    <a:cubicBezTo>
                      <a:pt x="557255" y="534581"/>
                      <a:pt x="556813" y="535199"/>
                      <a:pt x="556990" y="537232"/>
                    </a:cubicBezTo>
                    <a:cubicBezTo>
                      <a:pt x="558359" y="551593"/>
                      <a:pt x="563441" y="608860"/>
                      <a:pt x="564590" y="623132"/>
                    </a:cubicBezTo>
                    <a:cubicBezTo>
                      <a:pt x="564811" y="625474"/>
                      <a:pt x="565474" y="625961"/>
                      <a:pt x="567728" y="625739"/>
                    </a:cubicBezTo>
                    <a:cubicBezTo>
                      <a:pt x="596361" y="623089"/>
                      <a:pt x="624994" y="620569"/>
                      <a:pt x="653628" y="618096"/>
                    </a:cubicBezTo>
                    <a:cubicBezTo>
                      <a:pt x="655705" y="617919"/>
                      <a:pt x="656146" y="617300"/>
                      <a:pt x="655970" y="615267"/>
                    </a:cubicBezTo>
                    <a:cubicBezTo>
                      <a:pt x="653318" y="586545"/>
                      <a:pt x="650800" y="557823"/>
                      <a:pt x="648325" y="529101"/>
                    </a:cubicBezTo>
                    <a:cubicBezTo>
                      <a:pt x="648148" y="527024"/>
                      <a:pt x="647530" y="526583"/>
                      <a:pt x="645497" y="526759"/>
                    </a:cubicBezTo>
                    <a:close/>
                    <a:moveTo>
                      <a:pt x="432691" y="516286"/>
                    </a:moveTo>
                    <a:cubicBezTo>
                      <a:pt x="432735" y="516286"/>
                      <a:pt x="432735" y="516330"/>
                      <a:pt x="432735" y="516330"/>
                    </a:cubicBezTo>
                    <a:lnTo>
                      <a:pt x="433088" y="516286"/>
                    </a:lnTo>
                    <a:cubicBezTo>
                      <a:pt x="434458" y="516153"/>
                      <a:pt x="435651" y="517170"/>
                      <a:pt x="435784" y="518539"/>
                    </a:cubicBezTo>
                    <a:lnTo>
                      <a:pt x="438170" y="545184"/>
                    </a:lnTo>
                    <a:lnTo>
                      <a:pt x="465566" y="542754"/>
                    </a:lnTo>
                    <a:cubicBezTo>
                      <a:pt x="466936" y="542622"/>
                      <a:pt x="468129" y="543638"/>
                      <a:pt x="468262" y="545007"/>
                    </a:cubicBezTo>
                    <a:lnTo>
                      <a:pt x="473210" y="600595"/>
                    </a:lnTo>
                    <a:cubicBezTo>
                      <a:pt x="473343" y="601965"/>
                      <a:pt x="472327" y="603158"/>
                      <a:pt x="470912" y="603291"/>
                    </a:cubicBezTo>
                    <a:lnTo>
                      <a:pt x="441749" y="605898"/>
                    </a:lnTo>
                    <a:cubicBezTo>
                      <a:pt x="442103" y="605898"/>
                      <a:pt x="442368" y="606119"/>
                      <a:pt x="442412" y="606472"/>
                    </a:cubicBezTo>
                    <a:lnTo>
                      <a:pt x="444798" y="633117"/>
                    </a:lnTo>
                    <a:cubicBezTo>
                      <a:pt x="444931" y="634443"/>
                      <a:pt x="443914" y="635636"/>
                      <a:pt x="442588" y="635768"/>
                    </a:cubicBezTo>
                    <a:lnTo>
                      <a:pt x="357882" y="643281"/>
                    </a:lnTo>
                    <a:cubicBezTo>
                      <a:pt x="356246" y="643458"/>
                      <a:pt x="354744" y="642220"/>
                      <a:pt x="354612" y="640541"/>
                    </a:cubicBezTo>
                    <a:lnTo>
                      <a:pt x="352446" y="616282"/>
                    </a:lnTo>
                    <a:cubicBezTo>
                      <a:pt x="352314" y="614956"/>
                      <a:pt x="353330" y="613763"/>
                      <a:pt x="354656" y="613631"/>
                    </a:cubicBezTo>
                    <a:lnTo>
                      <a:pt x="412895" y="608460"/>
                    </a:lnTo>
                    <a:lnTo>
                      <a:pt x="407637" y="549249"/>
                    </a:lnTo>
                    <a:cubicBezTo>
                      <a:pt x="407637" y="548808"/>
                      <a:pt x="407814" y="548454"/>
                      <a:pt x="408078" y="548189"/>
                    </a:cubicBezTo>
                    <a:lnTo>
                      <a:pt x="376970" y="550929"/>
                    </a:lnTo>
                    <a:cubicBezTo>
                      <a:pt x="376750" y="550929"/>
                      <a:pt x="376528" y="550752"/>
                      <a:pt x="376528" y="550531"/>
                    </a:cubicBezTo>
                    <a:lnTo>
                      <a:pt x="374187" y="523974"/>
                    </a:lnTo>
                    <a:cubicBezTo>
                      <a:pt x="374054" y="522649"/>
                      <a:pt x="375071" y="521456"/>
                      <a:pt x="376396" y="521323"/>
                    </a:cubicBezTo>
                    <a:lnTo>
                      <a:pt x="431675" y="516418"/>
                    </a:lnTo>
                    <a:cubicBezTo>
                      <a:pt x="431895" y="516198"/>
                      <a:pt x="432205" y="516153"/>
                      <a:pt x="432691" y="516286"/>
                    </a:cubicBezTo>
                    <a:close/>
                    <a:moveTo>
                      <a:pt x="156077" y="479302"/>
                    </a:moveTo>
                    <a:cubicBezTo>
                      <a:pt x="156431" y="479656"/>
                      <a:pt x="156299" y="480186"/>
                      <a:pt x="156342" y="480628"/>
                    </a:cubicBezTo>
                    <a:cubicBezTo>
                      <a:pt x="157138" y="489642"/>
                      <a:pt x="157933" y="498612"/>
                      <a:pt x="158729" y="507582"/>
                    </a:cubicBezTo>
                    <a:cubicBezTo>
                      <a:pt x="158773" y="508156"/>
                      <a:pt x="159127" y="508819"/>
                      <a:pt x="158375" y="509217"/>
                    </a:cubicBezTo>
                    <a:cubicBezTo>
                      <a:pt x="157491" y="499274"/>
                      <a:pt x="156608" y="489288"/>
                      <a:pt x="155724" y="479346"/>
                    </a:cubicBezTo>
                    <a:lnTo>
                      <a:pt x="128769" y="481732"/>
                    </a:lnTo>
                    <a:cubicBezTo>
                      <a:pt x="127886" y="481821"/>
                      <a:pt x="127268" y="482571"/>
                      <a:pt x="127356" y="483411"/>
                    </a:cubicBezTo>
                    <a:lnTo>
                      <a:pt x="129875" y="512045"/>
                    </a:lnTo>
                    <a:lnTo>
                      <a:pt x="158508" y="509526"/>
                    </a:lnTo>
                    <a:cubicBezTo>
                      <a:pt x="159392" y="509437"/>
                      <a:pt x="160010" y="508687"/>
                      <a:pt x="159921" y="507847"/>
                    </a:cubicBezTo>
                    <a:lnTo>
                      <a:pt x="157536" y="480672"/>
                    </a:lnTo>
                    <a:cubicBezTo>
                      <a:pt x="157491" y="479921"/>
                      <a:pt x="156829" y="479346"/>
                      <a:pt x="156077" y="479302"/>
                    </a:cubicBezTo>
                    <a:close/>
                    <a:moveTo>
                      <a:pt x="491902" y="478771"/>
                    </a:moveTo>
                    <a:cubicBezTo>
                      <a:pt x="491947" y="478771"/>
                      <a:pt x="491990" y="478771"/>
                      <a:pt x="491990" y="478816"/>
                    </a:cubicBezTo>
                    <a:lnTo>
                      <a:pt x="494642" y="508862"/>
                    </a:lnTo>
                    <a:cubicBezTo>
                      <a:pt x="494775" y="510188"/>
                      <a:pt x="493758" y="511381"/>
                      <a:pt x="492432" y="511514"/>
                    </a:cubicBezTo>
                    <a:lnTo>
                      <a:pt x="467246" y="513724"/>
                    </a:lnTo>
                    <a:cubicBezTo>
                      <a:pt x="465611" y="513900"/>
                      <a:pt x="464108" y="512663"/>
                      <a:pt x="463975" y="510984"/>
                    </a:cubicBezTo>
                    <a:lnTo>
                      <a:pt x="461589" y="483897"/>
                    </a:lnTo>
                    <a:cubicBezTo>
                      <a:pt x="461457" y="482571"/>
                      <a:pt x="462473" y="481378"/>
                      <a:pt x="463799" y="481246"/>
                    </a:cubicBezTo>
                    <a:close/>
                    <a:moveTo>
                      <a:pt x="641874" y="465339"/>
                    </a:moveTo>
                    <a:cubicBezTo>
                      <a:pt x="643244" y="465206"/>
                      <a:pt x="644437" y="466223"/>
                      <a:pt x="644569" y="467592"/>
                    </a:cubicBezTo>
                    <a:lnTo>
                      <a:pt x="647176" y="496756"/>
                    </a:lnTo>
                    <a:lnTo>
                      <a:pt x="674307" y="494370"/>
                    </a:lnTo>
                    <a:cubicBezTo>
                      <a:pt x="675677" y="494238"/>
                      <a:pt x="676870" y="495254"/>
                      <a:pt x="677002" y="496623"/>
                    </a:cubicBezTo>
                    <a:lnTo>
                      <a:pt x="682084" y="554067"/>
                    </a:lnTo>
                    <a:lnTo>
                      <a:pt x="710851" y="551504"/>
                    </a:lnTo>
                    <a:lnTo>
                      <a:pt x="708421" y="524064"/>
                    </a:lnTo>
                    <a:cubicBezTo>
                      <a:pt x="708288" y="522738"/>
                      <a:pt x="709305" y="521545"/>
                      <a:pt x="710629" y="521413"/>
                    </a:cubicBezTo>
                    <a:lnTo>
                      <a:pt x="740192" y="518806"/>
                    </a:lnTo>
                    <a:lnTo>
                      <a:pt x="737672" y="490437"/>
                    </a:lnTo>
                    <a:cubicBezTo>
                      <a:pt x="737540" y="489112"/>
                      <a:pt x="738556" y="487919"/>
                      <a:pt x="739882" y="487786"/>
                    </a:cubicBezTo>
                    <a:lnTo>
                      <a:pt x="764538" y="485621"/>
                    </a:lnTo>
                    <a:cubicBezTo>
                      <a:pt x="765909" y="485488"/>
                      <a:pt x="767101" y="486505"/>
                      <a:pt x="767233" y="487874"/>
                    </a:cubicBezTo>
                    <a:lnTo>
                      <a:pt x="769753" y="516110"/>
                    </a:lnTo>
                    <a:cubicBezTo>
                      <a:pt x="769753" y="516066"/>
                      <a:pt x="769796" y="516022"/>
                      <a:pt x="769841" y="516022"/>
                    </a:cubicBezTo>
                    <a:lnTo>
                      <a:pt x="797988" y="513548"/>
                    </a:lnTo>
                    <a:cubicBezTo>
                      <a:pt x="799358" y="513415"/>
                      <a:pt x="800551" y="514431"/>
                      <a:pt x="800683" y="515801"/>
                    </a:cubicBezTo>
                    <a:lnTo>
                      <a:pt x="810979" y="632058"/>
                    </a:lnTo>
                    <a:cubicBezTo>
                      <a:pt x="811111" y="633384"/>
                      <a:pt x="810096" y="634577"/>
                      <a:pt x="808770" y="634709"/>
                    </a:cubicBezTo>
                    <a:lnTo>
                      <a:pt x="783539" y="636964"/>
                    </a:lnTo>
                    <a:cubicBezTo>
                      <a:pt x="781860" y="637096"/>
                      <a:pt x="780401" y="635858"/>
                      <a:pt x="780136" y="634091"/>
                    </a:cubicBezTo>
                    <a:lnTo>
                      <a:pt x="777706" y="606474"/>
                    </a:lnTo>
                    <a:lnTo>
                      <a:pt x="751194" y="608815"/>
                    </a:lnTo>
                    <a:cubicBezTo>
                      <a:pt x="749559" y="608992"/>
                      <a:pt x="748056" y="607755"/>
                      <a:pt x="747924" y="606076"/>
                    </a:cubicBezTo>
                    <a:lnTo>
                      <a:pt x="742887" y="549295"/>
                    </a:lnTo>
                    <a:lnTo>
                      <a:pt x="711955" y="552035"/>
                    </a:lnTo>
                    <a:lnTo>
                      <a:pt x="714563" y="581287"/>
                    </a:lnTo>
                    <a:cubicBezTo>
                      <a:pt x="714606" y="581596"/>
                      <a:pt x="714341" y="581906"/>
                      <a:pt x="713988" y="581949"/>
                    </a:cubicBezTo>
                    <a:lnTo>
                      <a:pt x="684780" y="584557"/>
                    </a:lnTo>
                    <a:lnTo>
                      <a:pt x="687387" y="613853"/>
                    </a:lnTo>
                    <a:lnTo>
                      <a:pt x="715358" y="611378"/>
                    </a:lnTo>
                    <a:cubicBezTo>
                      <a:pt x="716728" y="611246"/>
                      <a:pt x="717920" y="612262"/>
                      <a:pt x="718053" y="613632"/>
                    </a:cubicBezTo>
                    <a:lnTo>
                      <a:pt x="720528" y="641691"/>
                    </a:lnTo>
                    <a:lnTo>
                      <a:pt x="777928" y="636698"/>
                    </a:lnTo>
                    <a:cubicBezTo>
                      <a:pt x="779297" y="636565"/>
                      <a:pt x="780490" y="637582"/>
                      <a:pt x="780623" y="638952"/>
                    </a:cubicBezTo>
                    <a:lnTo>
                      <a:pt x="783053" y="666525"/>
                    </a:lnTo>
                    <a:lnTo>
                      <a:pt x="811244" y="664006"/>
                    </a:lnTo>
                    <a:cubicBezTo>
                      <a:pt x="812614" y="663873"/>
                      <a:pt x="813808" y="664889"/>
                      <a:pt x="813940" y="666260"/>
                    </a:cubicBezTo>
                    <a:lnTo>
                      <a:pt x="816194" y="691888"/>
                    </a:lnTo>
                    <a:cubicBezTo>
                      <a:pt x="816326" y="693214"/>
                      <a:pt x="815310" y="694407"/>
                      <a:pt x="813984" y="694540"/>
                    </a:cubicBezTo>
                    <a:lnTo>
                      <a:pt x="758087" y="699488"/>
                    </a:lnTo>
                    <a:cubicBezTo>
                      <a:pt x="756452" y="699665"/>
                      <a:pt x="754949" y="698428"/>
                      <a:pt x="754817" y="696749"/>
                    </a:cubicBezTo>
                    <a:lnTo>
                      <a:pt x="752431" y="669750"/>
                    </a:lnTo>
                    <a:lnTo>
                      <a:pt x="692778" y="675053"/>
                    </a:lnTo>
                    <a:lnTo>
                      <a:pt x="698169" y="735811"/>
                    </a:lnTo>
                    <a:lnTo>
                      <a:pt x="637897" y="741158"/>
                    </a:lnTo>
                    <a:cubicBezTo>
                      <a:pt x="637543" y="741201"/>
                      <a:pt x="637235" y="741511"/>
                      <a:pt x="637278" y="741908"/>
                    </a:cubicBezTo>
                    <a:lnTo>
                      <a:pt x="639885" y="771028"/>
                    </a:lnTo>
                    <a:lnTo>
                      <a:pt x="551467" y="778894"/>
                    </a:lnTo>
                    <a:cubicBezTo>
                      <a:pt x="549832" y="779070"/>
                      <a:pt x="548330" y="777833"/>
                      <a:pt x="548197" y="776154"/>
                    </a:cubicBezTo>
                    <a:lnTo>
                      <a:pt x="543115" y="718754"/>
                    </a:lnTo>
                    <a:lnTo>
                      <a:pt x="572853" y="716103"/>
                    </a:lnTo>
                    <a:lnTo>
                      <a:pt x="575372" y="744515"/>
                    </a:lnTo>
                    <a:cubicBezTo>
                      <a:pt x="575505" y="746151"/>
                      <a:pt x="576962" y="747388"/>
                      <a:pt x="578642" y="747255"/>
                    </a:cubicBezTo>
                    <a:lnTo>
                      <a:pt x="634008" y="742350"/>
                    </a:lnTo>
                    <a:cubicBezTo>
                      <a:pt x="635334" y="742218"/>
                      <a:pt x="636351" y="741025"/>
                      <a:pt x="636218" y="739699"/>
                    </a:cubicBezTo>
                    <a:lnTo>
                      <a:pt x="633743" y="711905"/>
                    </a:lnTo>
                    <a:lnTo>
                      <a:pt x="662023" y="709387"/>
                    </a:lnTo>
                    <a:cubicBezTo>
                      <a:pt x="663349" y="709254"/>
                      <a:pt x="664365" y="708061"/>
                      <a:pt x="664233" y="706735"/>
                    </a:cubicBezTo>
                    <a:lnTo>
                      <a:pt x="661935" y="681062"/>
                    </a:lnTo>
                    <a:cubicBezTo>
                      <a:pt x="661803" y="679693"/>
                      <a:pt x="660609" y="678676"/>
                      <a:pt x="659240" y="678809"/>
                    </a:cubicBezTo>
                    <a:lnTo>
                      <a:pt x="631137" y="681283"/>
                    </a:lnTo>
                    <a:lnTo>
                      <a:pt x="628573" y="652296"/>
                    </a:lnTo>
                    <a:cubicBezTo>
                      <a:pt x="628441" y="650927"/>
                      <a:pt x="627248" y="649910"/>
                      <a:pt x="625878" y="650043"/>
                    </a:cubicBezTo>
                    <a:lnTo>
                      <a:pt x="600206" y="652340"/>
                    </a:lnTo>
                    <a:cubicBezTo>
                      <a:pt x="598880" y="652473"/>
                      <a:pt x="597863" y="653666"/>
                      <a:pt x="597996" y="654991"/>
                    </a:cubicBezTo>
                    <a:lnTo>
                      <a:pt x="600559" y="684022"/>
                    </a:lnTo>
                    <a:lnTo>
                      <a:pt x="570953" y="686630"/>
                    </a:lnTo>
                    <a:lnTo>
                      <a:pt x="568390" y="657643"/>
                    </a:lnTo>
                    <a:cubicBezTo>
                      <a:pt x="568258" y="656273"/>
                      <a:pt x="567065" y="655257"/>
                      <a:pt x="565695" y="655390"/>
                    </a:cubicBezTo>
                    <a:lnTo>
                      <a:pt x="540022" y="657687"/>
                    </a:lnTo>
                    <a:cubicBezTo>
                      <a:pt x="538696" y="657820"/>
                      <a:pt x="537680" y="659012"/>
                      <a:pt x="537813" y="660338"/>
                    </a:cubicBezTo>
                    <a:lnTo>
                      <a:pt x="542983" y="718666"/>
                    </a:lnTo>
                    <a:lnTo>
                      <a:pt x="516514" y="721008"/>
                    </a:lnTo>
                    <a:cubicBezTo>
                      <a:pt x="514880" y="721184"/>
                      <a:pt x="513377" y="719947"/>
                      <a:pt x="513245" y="718268"/>
                    </a:cubicBezTo>
                    <a:lnTo>
                      <a:pt x="508207" y="661355"/>
                    </a:lnTo>
                    <a:lnTo>
                      <a:pt x="479176" y="663918"/>
                    </a:lnTo>
                    <a:cubicBezTo>
                      <a:pt x="478999" y="663918"/>
                      <a:pt x="478778" y="663785"/>
                      <a:pt x="478778" y="663564"/>
                    </a:cubicBezTo>
                    <a:lnTo>
                      <a:pt x="481253" y="691446"/>
                    </a:lnTo>
                    <a:cubicBezTo>
                      <a:pt x="481386" y="692772"/>
                      <a:pt x="480369" y="693965"/>
                      <a:pt x="479043" y="694098"/>
                    </a:cubicBezTo>
                    <a:lnTo>
                      <a:pt x="453503" y="696351"/>
                    </a:lnTo>
                    <a:cubicBezTo>
                      <a:pt x="451868" y="696528"/>
                      <a:pt x="450366" y="695291"/>
                      <a:pt x="450234" y="693611"/>
                    </a:cubicBezTo>
                    <a:lnTo>
                      <a:pt x="445328" y="638510"/>
                    </a:lnTo>
                    <a:cubicBezTo>
                      <a:pt x="445196" y="637184"/>
                      <a:pt x="446212" y="635991"/>
                      <a:pt x="447538" y="635858"/>
                    </a:cubicBezTo>
                    <a:lnTo>
                      <a:pt x="476083" y="633340"/>
                    </a:lnTo>
                    <a:lnTo>
                      <a:pt x="473520" y="604309"/>
                    </a:lnTo>
                    <a:cubicBezTo>
                      <a:pt x="473476" y="603690"/>
                      <a:pt x="473918" y="603160"/>
                      <a:pt x="474537" y="603115"/>
                    </a:cubicBezTo>
                    <a:lnTo>
                      <a:pt x="532422" y="597990"/>
                    </a:lnTo>
                    <a:lnTo>
                      <a:pt x="529727" y="567766"/>
                    </a:lnTo>
                    <a:lnTo>
                      <a:pt x="503435" y="570107"/>
                    </a:lnTo>
                    <a:cubicBezTo>
                      <a:pt x="501800" y="570284"/>
                      <a:pt x="500298" y="569047"/>
                      <a:pt x="500166" y="567367"/>
                    </a:cubicBezTo>
                    <a:lnTo>
                      <a:pt x="497956" y="542269"/>
                    </a:lnTo>
                    <a:cubicBezTo>
                      <a:pt x="497823" y="540943"/>
                      <a:pt x="498840" y="539751"/>
                      <a:pt x="500166" y="539618"/>
                    </a:cubicBezTo>
                    <a:lnTo>
                      <a:pt x="527031" y="537232"/>
                    </a:lnTo>
                    <a:lnTo>
                      <a:pt x="524601" y="510056"/>
                    </a:lnTo>
                    <a:cubicBezTo>
                      <a:pt x="524469" y="508731"/>
                      <a:pt x="525484" y="507538"/>
                      <a:pt x="526810" y="507405"/>
                    </a:cubicBezTo>
                    <a:lnTo>
                      <a:pt x="584607" y="502280"/>
                    </a:lnTo>
                    <a:lnTo>
                      <a:pt x="582000" y="473116"/>
                    </a:lnTo>
                    <a:cubicBezTo>
                      <a:pt x="581868" y="471790"/>
                      <a:pt x="582884" y="470597"/>
                      <a:pt x="584210" y="470464"/>
                    </a:cubicBezTo>
                    <a:close/>
                    <a:moveTo>
                      <a:pt x="731486" y="427381"/>
                    </a:moveTo>
                    <a:cubicBezTo>
                      <a:pt x="731840" y="427381"/>
                      <a:pt x="732150" y="427646"/>
                      <a:pt x="732193" y="428000"/>
                    </a:cubicBezTo>
                    <a:lnTo>
                      <a:pt x="734624" y="455440"/>
                    </a:lnTo>
                    <a:cubicBezTo>
                      <a:pt x="734756" y="456765"/>
                      <a:pt x="733740" y="457958"/>
                      <a:pt x="732415" y="458091"/>
                    </a:cubicBezTo>
                    <a:lnTo>
                      <a:pt x="675766" y="463128"/>
                    </a:lnTo>
                    <a:cubicBezTo>
                      <a:pt x="674220" y="463261"/>
                      <a:pt x="672849" y="462112"/>
                      <a:pt x="672717" y="460566"/>
                    </a:cubicBezTo>
                    <a:lnTo>
                      <a:pt x="670463" y="435246"/>
                    </a:lnTo>
                    <a:cubicBezTo>
                      <a:pt x="670331" y="433921"/>
                      <a:pt x="671347" y="432728"/>
                      <a:pt x="672673" y="432595"/>
                    </a:cubicBezTo>
                    <a:close/>
                    <a:moveTo>
                      <a:pt x="454564" y="421372"/>
                    </a:moveTo>
                    <a:cubicBezTo>
                      <a:pt x="455933" y="421239"/>
                      <a:pt x="457126" y="422256"/>
                      <a:pt x="457259" y="423625"/>
                    </a:cubicBezTo>
                    <a:lnTo>
                      <a:pt x="459424" y="448150"/>
                    </a:lnTo>
                    <a:cubicBezTo>
                      <a:pt x="459557" y="449476"/>
                      <a:pt x="458540" y="450668"/>
                      <a:pt x="457214" y="450801"/>
                    </a:cubicBezTo>
                    <a:lnTo>
                      <a:pt x="432072" y="453011"/>
                    </a:lnTo>
                    <a:cubicBezTo>
                      <a:pt x="430438" y="453188"/>
                      <a:pt x="428935" y="451950"/>
                      <a:pt x="428802" y="450271"/>
                    </a:cubicBezTo>
                    <a:lnTo>
                      <a:pt x="426681" y="426320"/>
                    </a:lnTo>
                    <a:cubicBezTo>
                      <a:pt x="426549" y="424995"/>
                      <a:pt x="427565" y="423802"/>
                      <a:pt x="428891" y="423670"/>
                    </a:cubicBezTo>
                    <a:close/>
                    <a:moveTo>
                      <a:pt x="118343" y="389998"/>
                    </a:moveTo>
                    <a:cubicBezTo>
                      <a:pt x="119182" y="389955"/>
                      <a:pt x="119934" y="390573"/>
                      <a:pt x="120022" y="391412"/>
                    </a:cubicBezTo>
                    <a:lnTo>
                      <a:pt x="122541" y="419781"/>
                    </a:lnTo>
                    <a:cubicBezTo>
                      <a:pt x="122584" y="420620"/>
                      <a:pt x="121966" y="421372"/>
                      <a:pt x="121126" y="421460"/>
                    </a:cubicBezTo>
                    <a:lnTo>
                      <a:pt x="92758" y="423978"/>
                    </a:lnTo>
                    <a:cubicBezTo>
                      <a:pt x="91919" y="424023"/>
                      <a:pt x="91167" y="423405"/>
                      <a:pt x="91079" y="422564"/>
                    </a:cubicBezTo>
                    <a:lnTo>
                      <a:pt x="88560" y="394196"/>
                    </a:lnTo>
                    <a:cubicBezTo>
                      <a:pt x="88516" y="393357"/>
                      <a:pt x="89134" y="392605"/>
                      <a:pt x="89974" y="392517"/>
                    </a:cubicBezTo>
                    <a:close/>
                    <a:moveTo>
                      <a:pt x="389608" y="367022"/>
                    </a:moveTo>
                    <a:cubicBezTo>
                      <a:pt x="390492" y="366933"/>
                      <a:pt x="391243" y="367552"/>
                      <a:pt x="391331" y="368436"/>
                    </a:cubicBezTo>
                    <a:lnTo>
                      <a:pt x="396369" y="424995"/>
                    </a:lnTo>
                    <a:cubicBezTo>
                      <a:pt x="396412" y="425835"/>
                      <a:pt x="395795" y="426586"/>
                      <a:pt x="394955" y="426674"/>
                    </a:cubicBezTo>
                    <a:lnTo>
                      <a:pt x="366631" y="429193"/>
                    </a:lnTo>
                    <a:lnTo>
                      <a:pt x="369414" y="460345"/>
                    </a:lnTo>
                    <a:cubicBezTo>
                      <a:pt x="369414" y="460345"/>
                      <a:pt x="369414" y="460390"/>
                      <a:pt x="369414" y="460390"/>
                    </a:cubicBezTo>
                    <a:lnTo>
                      <a:pt x="396412" y="458003"/>
                    </a:lnTo>
                    <a:cubicBezTo>
                      <a:pt x="397253" y="457960"/>
                      <a:pt x="398004" y="458578"/>
                      <a:pt x="398092" y="459417"/>
                    </a:cubicBezTo>
                    <a:lnTo>
                      <a:pt x="400478" y="486239"/>
                    </a:lnTo>
                    <a:cubicBezTo>
                      <a:pt x="400566" y="487123"/>
                      <a:pt x="399948" y="487874"/>
                      <a:pt x="399064" y="487963"/>
                    </a:cubicBezTo>
                    <a:lnTo>
                      <a:pt x="312193" y="495651"/>
                    </a:lnTo>
                    <a:cubicBezTo>
                      <a:pt x="311352" y="495696"/>
                      <a:pt x="310602" y="495077"/>
                      <a:pt x="310514" y="494237"/>
                    </a:cubicBezTo>
                    <a:lnTo>
                      <a:pt x="307862" y="465824"/>
                    </a:lnTo>
                    <a:lnTo>
                      <a:pt x="338749" y="463085"/>
                    </a:lnTo>
                    <a:lnTo>
                      <a:pt x="335965" y="431756"/>
                    </a:lnTo>
                    <a:cubicBezTo>
                      <a:pt x="335921" y="430917"/>
                      <a:pt x="336539" y="430165"/>
                      <a:pt x="337378" y="430077"/>
                    </a:cubicBezTo>
                    <a:lnTo>
                      <a:pt x="364863" y="427647"/>
                    </a:lnTo>
                    <a:cubicBezTo>
                      <a:pt x="365173" y="427647"/>
                      <a:pt x="365482" y="427735"/>
                      <a:pt x="365747" y="427868"/>
                    </a:cubicBezTo>
                    <a:lnTo>
                      <a:pt x="360709" y="371131"/>
                    </a:lnTo>
                    <a:cubicBezTo>
                      <a:pt x="360666" y="370292"/>
                      <a:pt x="361284" y="369540"/>
                      <a:pt x="362124" y="369452"/>
                    </a:cubicBezTo>
                    <a:close/>
                    <a:moveTo>
                      <a:pt x="784380" y="362072"/>
                    </a:moveTo>
                    <a:cubicBezTo>
                      <a:pt x="785750" y="361939"/>
                      <a:pt x="786943" y="362956"/>
                      <a:pt x="787076" y="364325"/>
                    </a:cubicBezTo>
                    <a:lnTo>
                      <a:pt x="794632" y="449431"/>
                    </a:lnTo>
                    <a:cubicBezTo>
                      <a:pt x="794764" y="450756"/>
                      <a:pt x="793748" y="451949"/>
                      <a:pt x="792422" y="452081"/>
                    </a:cubicBezTo>
                    <a:lnTo>
                      <a:pt x="764274" y="454556"/>
                    </a:lnTo>
                    <a:lnTo>
                      <a:pt x="761667" y="425127"/>
                    </a:lnTo>
                    <a:lnTo>
                      <a:pt x="732195" y="427735"/>
                    </a:lnTo>
                    <a:lnTo>
                      <a:pt x="729720" y="399631"/>
                    </a:lnTo>
                    <a:cubicBezTo>
                      <a:pt x="729587" y="398305"/>
                      <a:pt x="730604" y="397113"/>
                      <a:pt x="731930" y="396980"/>
                    </a:cubicBezTo>
                    <a:lnTo>
                      <a:pt x="758972" y="394593"/>
                    </a:lnTo>
                    <a:lnTo>
                      <a:pt x="756541" y="366977"/>
                    </a:lnTo>
                    <a:cubicBezTo>
                      <a:pt x="756409" y="365651"/>
                      <a:pt x="757425" y="364458"/>
                      <a:pt x="758751" y="364325"/>
                    </a:cubicBezTo>
                    <a:close/>
                    <a:moveTo>
                      <a:pt x="567861" y="321286"/>
                    </a:moveTo>
                    <a:lnTo>
                      <a:pt x="510858" y="326324"/>
                    </a:lnTo>
                    <a:cubicBezTo>
                      <a:pt x="509533" y="326456"/>
                      <a:pt x="508517" y="327650"/>
                      <a:pt x="508650" y="328975"/>
                    </a:cubicBezTo>
                    <a:lnTo>
                      <a:pt x="511035" y="355885"/>
                    </a:lnTo>
                    <a:cubicBezTo>
                      <a:pt x="511035" y="356018"/>
                      <a:pt x="511168" y="356107"/>
                      <a:pt x="511300" y="356107"/>
                    </a:cubicBezTo>
                    <a:lnTo>
                      <a:pt x="484082" y="358536"/>
                    </a:lnTo>
                    <a:cubicBezTo>
                      <a:pt x="482756" y="358669"/>
                      <a:pt x="481739" y="359862"/>
                      <a:pt x="481872" y="361188"/>
                    </a:cubicBezTo>
                    <a:lnTo>
                      <a:pt x="484258" y="388009"/>
                    </a:lnTo>
                    <a:cubicBezTo>
                      <a:pt x="484302" y="388098"/>
                      <a:pt x="484390" y="388186"/>
                      <a:pt x="484479" y="388186"/>
                    </a:cubicBezTo>
                    <a:lnTo>
                      <a:pt x="542718" y="383016"/>
                    </a:lnTo>
                    <a:cubicBezTo>
                      <a:pt x="544043" y="382884"/>
                      <a:pt x="545060" y="381691"/>
                      <a:pt x="544927" y="380365"/>
                    </a:cubicBezTo>
                    <a:lnTo>
                      <a:pt x="542541" y="353587"/>
                    </a:lnTo>
                    <a:cubicBezTo>
                      <a:pt x="542541" y="353455"/>
                      <a:pt x="542452" y="353410"/>
                      <a:pt x="542364" y="353410"/>
                    </a:cubicBezTo>
                    <a:lnTo>
                      <a:pt x="570556" y="350892"/>
                    </a:lnTo>
                    <a:cubicBezTo>
                      <a:pt x="571881" y="350760"/>
                      <a:pt x="572897" y="349566"/>
                      <a:pt x="572765" y="348241"/>
                    </a:cubicBezTo>
                    <a:lnTo>
                      <a:pt x="570556" y="323540"/>
                    </a:lnTo>
                    <a:cubicBezTo>
                      <a:pt x="570424" y="322170"/>
                      <a:pt x="569230" y="321154"/>
                      <a:pt x="567861" y="321286"/>
                    </a:cubicBezTo>
                    <a:close/>
                    <a:moveTo>
                      <a:pt x="233538" y="319873"/>
                    </a:moveTo>
                    <a:lnTo>
                      <a:pt x="204286" y="322480"/>
                    </a:lnTo>
                    <a:lnTo>
                      <a:pt x="206893" y="351733"/>
                    </a:lnTo>
                    <a:cubicBezTo>
                      <a:pt x="206981" y="352616"/>
                      <a:pt x="207733" y="353235"/>
                      <a:pt x="208572" y="353147"/>
                    </a:cubicBezTo>
                    <a:lnTo>
                      <a:pt x="236233" y="350672"/>
                    </a:lnTo>
                    <a:cubicBezTo>
                      <a:pt x="237073" y="350584"/>
                      <a:pt x="237736" y="349833"/>
                      <a:pt x="237648" y="348949"/>
                    </a:cubicBezTo>
                    <a:lnTo>
                      <a:pt x="235217" y="321287"/>
                    </a:lnTo>
                    <a:cubicBezTo>
                      <a:pt x="235129" y="320404"/>
                      <a:pt x="234377" y="319785"/>
                      <a:pt x="233538" y="319873"/>
                    </a:cubicBezTo>
                    <a:close/>
                    <a:moveTo>
                      <a:pt x="49233" y="306042"/>
                    </a:moveTo>
                    <a:cubicBezTo>
                      <a:pt x="50073" y="305999"/>
                      <a:pt x="50824" y="306617"/>
                      <a:pt x="50912" y="307456"/>
                    </a:cubicBezTo>
                    <a:lnTo>
                      <a:pt x="53298" y="334456"/>
                    </a:lnTo>
                    <a:cubicBezTo>
                      <a:pt x="53342" y="335295"/>
                      <a:pt x="52723" y="336046"/>
                      <a:pt x="51884" y="336135"/>
                    </a:cubicBezTo>
                    <a:lnTo>
                      <a:pt x="24885" y="338520"/>
                    </a:lnTo>
                    <a:cubicBezTo>
                      <a:pt x="24046" y="338609"/>
                      <a:pt x="23295" y="337990"/>
                      <a:pt x="23207" y="337106"/>
                    </a:cubicBezTo>
                    <a:lnTo>
                      <a:pt x="20820" y="310108"/>
                    </a:lnTo>
                    <a:cubicBezTo>
                      <a:pt x="20776" y="309268"/>
                      <a:pt x="21394" y="308517"/>
                      <a:pt x="22234" y="308429"/>
                    </a:cubicBezTo>
                    <a:close/>
                    <a:moveTo>
                      <a:pt x="109416" y="299635"/>
                    </a:moveTo>
                    <a:cubicBezTo>
                      <a:pt x="110742" y="299502"/>
                      <a:pt x="111934" y="300519"/>
                      <a:pt x="112067" y="301845"/>
                    </a:cubicBezTo>
                    <a:lnTo>
                      <a:pt x="117104" y="358625"/>
                    </a:lnTo>
                    <a:cubicBezTo>
                      <a:pt x="117237" y="359951"/>
                      <a:pt x="116220" y="361144"/>
                      <a:pt x="114895" y="361277"/>
                    </a:cubicBezTo>
                    <a:lnTo>
                      <a:pt x="88206" y="363663"/>
                    </a:lnTo>
                    <a:cubicBezTo>
                      <a:pt x="86881" y="363795"/>
                      <a:pt x="85688" y="362779"/>
                      <a:pt x="85555" y="361454"/>
                    </a:cubicBezTo>
                    <a:lnTo>
                      <a:pt x="80517" y="304672"/>
                    </a:lnTo>
                    <a:cubicBezTo>
                      <a:pt x="80385" y="303346"/>
                      <a:pt x="81401" y="302153"/>
                      <a:pt x="82727" y="302021"/>
                    </a:cubicBezTo>
                    <a:close/>
                    <a:moveTo>
                      <a:pt x="260228" y="286468"/>
                    </a:moveTo>
                    <a:cubicBezTo>
                      <a:pt x="261552" y="286335"/>
                      <a:pt x="262746" y="287352"/>
                      <a:pt x="262878" y="288678"/>
                    </a:cubicBezTo>
                    <a:lnTo>
                      <a:pt x="268048" y="346696"/>
                    </a:lnTo>
                    <a:lnTo>
                      <a:pt x="295621" y="344265"/>
                    </a:lnTo>
                    <a:cubicBezTo>
                      <a:pt x="296947" y="344133"/>
                      <a:pt x="298140" y="345148"/>
                      <a:pt x="298273" y="346474"/>
                    </a:cubicBezTo>
                    <a:lnTo>
                      <a:pt x="308834" y="465427"/>
                    </a:lnTo>
                    <a:lnTo>
                      <a:pt x="278079" y="468167"/>
                    </a:lnTo>
                    <a:lnTo>
                      <a:pt x="280730" y="497905"/>
                    </a:lnTo>
                    <a:lnTo>
                      <a:pt x="220636" y="503252"/>
                    </a:lnTo>
                    <a:cubicBezTo>
                      <a:pt x="219796" y="503340"/>
                      <a:pt x="219133" y="504091"/>
                      <a:pt x="219222" y="504975"/>
                    </a:cubicBezTo>
                    <a:lnTo>
                      <a:pt x="221740" y="533255"/>
                    </a:lnTo>
                    <a:cubicBezTo>
                      <a:pt x="221828" y="534139"/>
                      <a:pt x="222579" y="534757"/>
                      <a:pt x="223419" y="534669"/>
                    </a:cubicBezTo>
                    <a:lnTo>
                      <a:pt x="283647" y="529322"/>
                    </a:lnTo>
                    <a:lnTo>
                      <a:pt x="280907" y="498347"/>
                    </a:lnTo>
                    <a:lnTo>
                      <a:pt x="311529" y="495651"/>
                    </a:lnTo>
                    <a:lnTo>
                      <a:pt x="314136" y="524859"/>
                    </a:lnTo>
                    <a:cubicBezTo>
                      <a:pt x="314269" y="526185"/>
                      <a:pt x="313252" y="527378"/>
                      <a:pt x="311926" y="527510"/>
                    </a:cubicBezTo>
                    <a:lnTo>
                      <a:pt x="283735" y="530029"/>
                    </a:lnTo>
                    <a:lnTo>
                      <a:pt x="286077" y="556630"/>
                    </a:lnTo>
                    <a:cubicBezTo>
                      <a:pt x="286209" y="557956"/>
                      <a:pt x="285193" y="559149"/>
                      <a:pt x="283867" y="559282"/>
                    </a:cubicBezTo>
                    <a:lnTo>
                      <a:pt x="137696" y="572096"/>
                    </a:lnTo>
                    <a:cubicBezTo>
                      <a:pt x="136370" y="572228"/>
                      <a:pt x="135176" y="571212"/>
                      <a:pt x="135044" y="569887"/>
                    </a:cubicBezTo>
                    <a:lnTo>
                      <a:pt x="130051" y="513415"/>
                    </a:lnTo>
                    <a:lnTo>
                      <a:pt x="102081" y="515889"/>
                    </a:lnTo>
                    <a:cubicBezTo>
                      <a:pt x="101462" y="515933"/>
                      <a:pt x="100844" y="515756"/>
                      <a:pt x="100357" y="515359"/>
                    </a:cubicBezTo>
                    <a:cubicBezTo>
                      <a:pt x="100490" y="515579"/>
                      <a:pt x="100534" y="515889"/>
                      <a:pt x="100579" y="516154"/>
                    </a:cubicBezTo>
                    <a:lnTo>
                      <a:pt x="102964" y="542844"/>
                    </a:lnTo>
                    <a:cubicBezTo>
                      <a:pt x="103097" y="544169"/>
                      <a:pt x="102081" y="545362"/>
                      <a:pt x="100755" y="545495"/>
                    </a:cubicBezTo>
                    <a:lnTo>
                      <a:pt x="43975" y="550532"/>
                    </a:lnTo>
                    <a:cubicBezTo>
                      <a:pt x="42649" y="550665"/>
                      <a:pt x="41455" y="549648"/>
                      <a:pt x="41323" y="548322"/>
                    </a:cubicBezTo>
                    <a:lnTo>
                      <a:pt x="38937" y="521633"/>
                    </a:lnTo>
                    <a:cubicBezTo>
                      <a:pt x="38804" y="520308"/>
                      <a:pt x="39821" y="519115"/>
                      <a:pt x="41146" y="518983"/>
                    </a:cubicBezTo>
                    <a:lnTo>
                      <a:pt x="97927" y="513945"/>
                    </a:lnTo>
                    <a:cubicBezTo>
                      <a:pt x="98546" y="513901"/>
                      <a:pt x="99164" y="514078"/>
                      <a:pt x="99650" y="514475"/>
                    </a:cubicBezTo>
                    <a:cubicBezTo>
                      <a:pt x="99518" y="514210"/>
                      <a:pt x="99473" y="513945"/>
                      <a:pt x="99430" y="513680"/>
                    </a:cubicBezTo>
                    <a:lnTo>
                      <a:pt x="96822" y="484472"/>
                    </a:lnTo>
                    <a:lnTo>
                      <a:pt x="38495" y="489642"/>
                    </a:lnTo>
                    <a:cubicBezTo>
                      <a:pt x="37169" y="489774"/>
                      <a:pt x="35976" y="488758"/>
                      <a:pt x="35843" y="487432"/>
                    </a:cubicBezTo>
                    <a:lnTo>
                      <a:pt x="33457" y="460743"/>
                    </a:lnTo>
                    <a:cubicBezTo>
                      <a:pt x="33325" y="459417"/>
                      <a:pt x="34341" y="458225"/>
                      <a:pt x="35667" y="458091"/>
                    </a:cubicBezTo>
                    <a:lnTo>
                      <a:pt x="124395" y="450226"/>
                    </a:lnTo>
                    <a:lnTo>
                      <a:pt x="122053" y="423714"/>
                    </a:lnTo>
                    <a:cubicBezTo>
                      <a:pt x="121920" y="422388"/>
                      <a:pt x="122937" y="421196"/>
                      <a:pt x="124263" y="421063"/>
                    </a:cubicBezTo>
                    <a:lnTo>
                      <a:pt x="151040" y="418676"/>
                    </a:lnTo>
                    <a:lnTo>
                      <a:pt x="148477" y="389690"/>
                    </a:lnTo>
                    <a:cubicBezTo>
                      <a:pt x="148344" y="388364"/>
                      <a:pt x="149361" y="387171"/>
                      <a:pt x="150687" y="387039"/>
                    </a:cubicBezTo>
                    <a:lnTo>
                      <a:pt x="179007" y="384524"/>
                    </a:lnTo>
                    <a:lnTo>
                      <a:pt x="179011" y="384564"/>
                    </a:lnTo>
                    <a:lnTo>
                      <a:pt x="179059" y="384560"/>
                    </a:lnTo>
                    <a:lnTo>
                      <a:pt x="181706" y="414390"/>
                    </a:lnTo>
                    <a:cubicBezTo>
                      <a:pt x="181794" y="415274"/>
                      <a:pt x="182546" y="415893"/>
                      <a:pt x="183385" y="415804"/>
                    </a:cubicBezTo>
                    <a:lnTo>
                      <a:pt x="241271" y="410679"/>
                    </a:lnTo>
                    <a:lnTo>
                      <a:pt x="243878" y="439975"/>
                    </a:lnTo>
                    <a:lnTo>
                      <a:pt x="215244" y="442494"/>
                    </a:lnTo>
                    <a:cubicBezTo>
                      <a:pt x="214361" y="442582"/>
                      <a:pt x="213742" y="443334"/>
                      <a:pt x="213830" y="444173"/>
                    </a:cubicBezTo>
                    <a:lnTo>
                      <a:pt x="216217" y="471216"/>
                    </a:lnTo>
                    <a:cubicBezTo>
                      <a:pt x="216305" y="472055"/>
                      <a:pt x="217056" y="472718"/>
                      <a:pt x="217940" y="472630"/>
                    </a:cubicBezTo>
                    <a:lnTo>
                      <a:pt x="244982" y="470243"/>
                    </a:lnTo>
                    <a:cubicBezTo>
                      <a:pt x="245866" y="470155"/>
                      <a:pt x="246485" y="469404"/>
                      <a:pt x="246397" y="468564"/>
                    </a:cubicBezTo>
                    <a:lnTo>
                      <a:pt x="243878" y="440152"/>
                    </a:lnTo>
                    <a:lnTo>
                      <a:pt x="272909" y="437589"/>
                    </a:lnTo>
                    <a:cubicBezTo>
                      <a:pt x="273793" y="437501"/>
                      <a:pt x="274411" y="436750"/>
                      <a:pt x="274323" y="435910"/>
                    </a:cubicBezTo>
                    <a:lnTo>
                      <a:pt x="271540" y="404669"/>
                    </a:lnTo>
                    <a:cubicBezTo>
                      <a:pt x="271540" y="404626"/>
                      <a:pt x="271495" y="404581"/>
                      <a:pt x="271495" y="404537"/>
                    </a:cubicBezTo>
                    <a:lnTo>
                      <a:pt x="269153" y="378113"/>
                    </a:lnTo>
                    <a:cubicBezTo>
                      <a:pt x="269065" y="377229"/>
                      <a:pt x="268313" y="376610"/>
                      <a:pt x="267474" y="376699"/>
                    </a:cubicBezTo>
                    <a:lnTo>
                      <a:pt x="179059" y="384560"/>
                    </a:lnTo>
                    <a:lnTo>
                      <a:pt x="179055" y="384520"/>
                    </a:lnTo>
                    <a:lnTo>
                      <a:pt x="179007" y="384524"/>
                    </a:lnTo>
                    <a:lnTo>
                      <a:pt x="176581" y="357256"/>
                    </a:lnTo>
                    <a:cubicBezTo>
                      <a:pt x="176581" y="356859"/>
                      <a:pt x="176624" y="356505"/>
                      <a:pt x="176758" y="356152"/>
                    </a:cubicBezTo>
                    <a:lnTo>
                      <a:pt x="148124" y="358715"/>
                    </a:lnTo>
                    <a:cubicBezTo>
                      <a:pt x="146798" y="358847"/>
                      <a:pt x="145606" y="357831"/>
                      <a:pt x="145472" y="356505"/>
                    </a:cubicBezTo>
                    <a:lnTo>
                      <a:pt x="143086" y="329816"/>
                    </a:lnTo>
                    <a:cubicBezTo>
                      <a:pt x="142954" y="328490"/>
                      <a:pt x="143970" y="327297"/>
                      <a:pt x="145296" y="327164"/>
                    </a:cubicBezTo>
                    <a:lnTo>
                      <a:pt x="204153" y="321950"/>
                    </a:lnTo>
                    <a:lnTo>
                      <a:pt x="201679" y="294113"/>
                    </a:lnTo>
                    <a:cubicBezTo>
                      <a:pt x="201546" y="292787"/>
                      <a:pt x="202563" y="291593"/>
                      <a:pt x="203888" y="291461"/>
                    </a:cubicBezTo>
                    <a:close/>
                    <a:moveTo>
                      <a:pt x="688271" y="280148"/>
                    </a:moveTo>
                    <a:lnTo>
                      <a:pt x="690879" y="309931"/>
                    </a:lnTo>
                    <a:lnTo>
                      <a:pt x="721456" y="307236"/>
                    </a:lnTo>
                    <a:lnTo>
                      <a:pt x="724107" y="336974"/>
                    </a:lnTo>
                    <a:lnTo>
                      <a:pt x="693529" y="339669"/>
                    </a:lnTo>
                    <a:lnTo>
                      <a:pt x="695960" y="366932"/>
                    </a:lnTo>
                    <a:cubicBezTo>
                      <a:pt x="696092" y="368258"/>
                      <a:pt x="695076" y="369451"/>
                      <a:pt x="693751" y="369583"/>
                    </a:cubicBezTo>
                    <a:lnTo>
                      <a:pt x="668122" y="371837"/>
                    </a:lnTo>
                    <a:cubicBezTo>
                      <a:pt x="666752" y="371970"/>
                      <a:pt x="665559" y="370954"/>
                      <a:pt x="665426" y="369583"/>
                    </a:cubicBezTo>
                    <a:lnTo>
                      <a:pt x="657958" y="285274"/>
                    </a:lnTo>
                    <a:cubicBezTo>
                      <a:pt x="657826" y="283948"/>
                      <a:pt x="658842" y="282755"/>
                      <a:pt x="660168" y="282623"/>
                    </a:cubicBezTo>
                    <a:close/>
                    <a:moveTo>
                      <a:pt x="411614" y="273785"/>
                    </a:moveTo>
                    <a:cubicBezTo>
                      <a:pt x="412984" y="273652"/>
                      <a:pt x="414177" y="274669"/>
                      <a:pt x="414309" y="276038"/>
                    </a:cubicBezTo>
                    <a:lnTo>
                      <a:pt x="416607" y="301844"/>
                    </a:lnTo>
                    <a:cubicBezTo>
                      <a:pt x="416740" y="303170"/>
                      <a:pt x="415723" y="304362"/>
                      <a:pt x="414398" y="304495"/>
                    </a:cubicBezTo>
                    <a:lnTo>
                      <a:pt x="386118" y="307014"/>
                    </a:lnTo>
                    <a:lnTo>
                      <a:pt x="388548" y="334543"/>
                    </a:lnTo>
                    <a:cubicBezTo>
                      <a:pt x="388680" y="335868"/>
                      <a:pt x="387665" y="337061"/>
                      <a:pt x="386339" y="337194"/>
                    </a:cubicBezTo>
                    <a:lnTo>
                      <a:pt x="361064" y="339448"/>
                    </a:lnTo>
                    <a:cubicBezTo>
                      <a:pt x="359429" y="339624"/>
                      <a:pt x="357927" y="338387"/>
                      <a:pt x="357793" y="336708"/>
                    </a:cubicBezTo>
                    <a:lnTo>
                      <a:pt x="355320" y="309003"/>
                    </a:lnTo>
                    <a:lnTo>
                      <a:pt x="386030" y="306263"/>
                    </a:lnTo>
                    <a:lnTo>
                      <a:pt x="383599" y="278734"/>
                    </a:lnTo>
                    <a:cubicBezTo>
                      <a:pt x="383467" y="277409"/>
                      <a:pt x="384483" y="276215"/>
                      <a:pt x="385809" y="276083"/>
                    </a:cubicBezTo>
                    <a:close/>
                    <a:moveTo>
                      <a:pt x="713193" y="247140"/>
                    </a:moveTo>
                    <a:cubicBezTo>
                      <a:pt x="714519" y="247007"/>
                      <a:pt x="715712" y="247980"/>
                      <a:pt x="715756" y="249394"/>
                    </a:cubicBezTo>
                    <a:lnTo>
                      <a:pt x="718231" y="277055"/>
                    </a:lnTo>
                    <a:lnTo>
                      <a:pt x="688183" y="279707"/>
                    </a:lnTo>
                    <a:lnTo>
                      <a:pt x="685753" y="252089"/>
                    </a:lnTo>
                    <a:cubicBezTo>
                      <a:pt x="685620" y="250719"/>
                      <a:pt x="686637" y="249527"/>
                      <a:pt x="688006" y="249394"/>
                    </a:cubicBezTo>
                    <a:close/>
                    <a:moveTo>
                      <a:pt x="773686" y="241572"/>
                    </a:moveTo>
                    <a:cubicBezTo>
                      <a:pt x="775056" y="241440"/>
                      <a:pt x="776249" y="242456"/>
                      <a:pt x="776382" y="243826"/>
                    </a:cubicBezTo>
                    <a:lnTo>
                      <a:pt x="783893" y="328932"/>
                    </a:lnTo>
                    <a:cubicBezTo>
                      <a:pt x="784026" y="330257"/>
                      <a:pt x="783010" y="331450"/>
                      <a:pt x="781684" y="331582"/>
                    </a:cubicBezTo>
                    <a:lnTo>
                      <a:pt x="753581" y="334057"/>
                    </a:lnTo>
                    <a:lnTo>
                      <a:pt x="750973" y="304584"/>
                    </a:lnTo>
                    <a:lnTo>
                      <a:pt x="721500" y="307191"/>
                    </a:lnTo>
                    <a:lnTo>
                      <a:pt x="718849" y="277144"/>
                    </a:lnTo>
                    <a:lnTo>
                      <a:pt x="748323" y="274536"/>
                    </a:lnTo>
                    <a:lnTo>
                      <a:pt x="745848" y="246478"/>
                    </a:lnTo>
                    <a:cubicBezTo>
                      <a:pt x="745715" y="245152"/>
                      <a:pt x="746732" y="243958"/>
                      <a:pt x="748058" y="243826"/>
                    </a:cubicBezTo>
                    <a:close/>
                    <a:moveTo>
                      <a:pt x="344847" y="219036"/>
                    </a:moveTo>
                    <a:cubicBezTo>
                      <a:pt x="346216" y="218904"/>
                      <a:pt x="347410" y="219920"/>
                      <a:pt x="347542" y="221246"/>
                    </a:cubicBezTo>
                    <a:lnTo>
                      <a:pt x="355320" y="309003"/>
                    </a:lnTo>
                    <a:cubicBezTo>
                      <a:pt x="355320" y="309135"/>
                      <a:pt x="355232" y="309223"/>
                      <a:pt x="355143" y="309223"/>
                    </a:cubicBezTo>
                    <a:lnTo>
                      <a:pt x="327967" y="311653"/>
                    </a:lnTo>
                    <a:cubicBezTo>
                      <a:pt x="326333" y="311830"/>
                      <a:pt x="324830" y="310593"/>
                      <a:pt x="324697" y="308914"/>
                    </a:cubicBezTo>
                    <a:lnTo>
                      <a:pt x="317141" y="223942"/>
                    </a:lnTo>
                    <a:cubicBezTo>
                      <a:pt x="317009" y="222616"/>
                      <a:pt x="318025" y="221422"/>
                      <a:pt x="319351" y="221290"/>
                    </a:cubicBezTo>
                    <a:close/>
                    <a:moveTo>
                      <a:pt x="525927" y="201007"/>
                    </a:moveTo>
                    <a:cubicBezTo>
                      <a:pt x="527562" y="200831"/>
                      <a:pt x="529064" y="202068"/>
                      <a:pt x="529196" y="203747"/>
                    </a:cubicBezTo>
                    <a:lnTo>
                      <a:pt x="531539" y="230083"/>
                    </a:lnTo>
                    <a:cubicBezTo>
                      <a:pt x="531671" y="231409"/>
                      <a:pt x="530655" y="232601"/>
                      <a:pt x="529329" y="232734"/>
                    </a:cubicBezTo>
                    <a:lnTo>
                      <a:pt x="501491" y="235209"/>
                    </a:lnTo>
                    <a:lnTo>
                      <a:pt x="504186" y="265654"/>
                    </a:lnTo>
                    <a:lnTo>
                      <a:pt x="531981" y="263180"/>
                    </a:lnTo>
                    <a:cubicBezTo>
                      <a:pt x="533350" y="263047"/>
                      <a:pt x="534543" y="264063"/>
                      <a:pt x="534676" y="265434"/>
                    </a:cubicBezTo>
                    <a:lnTo>
                      <a:pt x="537194" y="293581"/>
                    </a:lnTo>
                    <a:lnTo>
                      <a:pt x="596935" y="288278"/>
                    </a:lnTo>
                    <a:lnTo>
                      <a:pt x="594417" y="259910"/>
                    </a:lnTo>
                    <a:cubicBezTo>
                      <a:pt x="594285" y="258585"/>
                      <a:pt x="595301" y="257391"/>
                      <a:pt x="596626" y="257259"/>
                    </a:cubicBezTo>
                    <a:lnTo>
                      <a:pt x="622299" y="254961"/>
                    </a:lnTo>
                    <a:cubicBezTo>
                      <a:pt x="623669" y="254828"/>
                      <a:pt x="624862" y="255845"/>
                      <a:pt x="624995" y="257214"/>
                    </a:cubicBezTo>
                    <a:lnTo>
                      <a:pt x="629943" y="312846"/>
                    </a:lnTo>
                    <a:cubicBezTo>
                      <a:pt x="630076" y="314172"/>
                      <a:pt x="629059" y="315365"/>
                      <a:pt x="627734" y="315498"/>
                    </a:cubicBezTo>
                    <a:lnTo>
                      <a:pt x="600515" y="317929"/>
                    </a:lnTo>
                    <a:lnTo>
                      <a:pt x="603166" y="347932"/>
                    </a:lnTo>
                    <a:lnTo>
                      <a:pt x="631269" y="345457"/>
                    </a:lnTo>
                    <a:cubicBezTo>
                      <a:pt x="632638" y="345324"/>
                      <a:pt x="633832" y="346341"/>
                      <a:pt x="633964" y="347710"/>
                    </a:cubicBezTo>
                    <a:lnTo>
                      <a:pt x="636130" y="372235"/>
                    </a:lnTo>
                    <a:cubicBezTo>
                      <a:pt x="636262" y="373560"/>
                      <a:pt x="635246" y="374753"/>
                      <a:pt x="633920" y="374886"/>
                    </a:cubicBezTo>
                    <a:lnTo>
                      <a:pt x="605773" y="377405"/>
                    </a:lnTo>
                    <a:lnTo>
                      <a:pt x="608469" y="407761"/>
                    </a:lnTo>
                    <a:lnTo>
                      <a:pt x="636572" y="405287"/>
                    </a:lnTo>
                    <a:cubicBezTo>
                      <a:pt x="637941" y="405154"/>
                      <a:pt x="639134" y="406170"/>
                      <a:pt x="639267" y="407541"/>
                    </a:cubicBezTo>
                    <a:lnTo>
                      <a:pt x="641520" y="432816"/>
                    </a:lnTo>
                    <a:cubicBezTo>
                      <a:pt x="641653" y="434142"/>
                      <a:pt x="640636" y="435334"/>
                      <a:pt x="639311" y="435467"/>
                    </a:cubicBezTo>
                    <a:lnTo>
                      <a:pt x="583989" y="440372"/>
                    </a:lnTo>
                    <a:cubicBezTo>
                      <a:pt x="582354" y="440549"/>
                      <a:pt x="580852" y="439311"/>
                      <a:pt x="580719" y="437632"/>
                    </a:cubicBezTo>
                    <a:lnTo>
                      <a:pt x="578332" y="410943"/>
                    </a:lnTo>
                    <a:cubicBezTo>
                      <a:pt x="578289" y="410678"/>
                      <a:pt x="578509" y="410456"/>
                      <a:pt x="578774" y="410413"/>
                    </a:cubicBezTo>
                    <a:lnTo>
                      <a:pt x="547799" y="413152"/>
                    </a:lnTo>
                    <a:lnTo>
                      <a:pt x="552439" y="465382"/>
                    </a:lnTo>
                    <a:cubicBezTo>
                      <a:pt x="552837" y="470110"/>
                      <a:pt x="549346" y="474264"/>
                      <a:pt x="544618" y="474706"/>
                    </a:cubicBezTo>
                    <a:lnTo>
                      <a:pt x="495349" y="479080"/>
                    </a:lnTo>
                    <a:cubicBezTo>
                      <a:pt x="493714" y="479257"/>
                      <a:pt x="492212" y="478020"/>
                      <a:pt x="492079" y="476340"/>
                    </a:cubicBezTo>
                    <a:lnTo>
                      <a:pt x="484302" y="388938"/>
                    </a:lnTo>
                    <a:lnTo>
                      <a:pt x="456375" y="391412"/>
                    </a:lnTo>
                    <a:cubicBezTo>
                      <a:pt x="454741" y="391588"/>
                      <a:pt x="453238" y="390352"/>
                      <a:pt x="453106" y="388673"/>
                    </a:cubicBezTo>
                    <a:lnTo>
                      <a:pt x="448289" y="333968"/>
                    </a:lnTo>
                    <a:cubicBezTo>
                      <a:pt x="448157" y="332643"/>
                      <a:pt x="449173" y="331450"/>
                      <a:pt x="450499" y="331317"/>
                    </a:cubicBezTo>
                    <a:lnTo>
                      <a:pt x="478999" y="328799"/>
                    </a:lnTo>
                    <a:lnTo>
                      <a:pt x="475377" y="288190"/>
                    </a:lnTo>
                    <a:lnTo>
                      <a:pt x="473829" y="270824"/>
                    </a:lnTo>
                    <a:lnTo>
                      <a:pt x="470825" y="237021"/>
                    </a:lnTo>
                    <a:lnTo>
                      <a:pt x="501093" y="234325"/>
                    </a:lnTo>
                    <a:lnTo>
                      <a:pt x="498574" y="205868"/>
                    </a:lnTo>
                    <a:cubicBezTo>
                      <a:pt x="498442" y="204543"/>
                      <a:pt x="499458" y="203350"/>
                      <a:pt x="500784" y="203217"/>
                    </a:cubicBezTo>
                    <a:close/>
                    <a:moveTo>
                      <a:pt x="282233" y="193586"/>
                    </a:moveTo>
                    <a:cubicBezTo>
                      <a:pt x="283603" y="193497"/>
                      <a:pt x="284796" y="194470"/>
                      <a:pt x="284928" y="195795"/>
                    </a:cubicBezTo>
                    <a:lnTo>
                      <a:pt x="289833" y="251074"/>
                    </a:lnTo>
                    <a:cubicBezTo>
                      <a:pt x="289966" y="252398"/>
                      <a:pt x="288949" y="253592"/>
                      <a:pt x="287623" y="253724"/>
                    </a:cubicBezTo>
                    <a:lnTo>
                      <a:pt x="262349" y="255978"/>
                    </a:lnTo>
                    <a:cubicBezTo>
                      <a:pt x="260714" y="256155"/>
                      <a:pt x="259212" y="254918"/>
                      <a:pt x="259079" y="253238"/>
                    </a:cubicBezTo>
                    <a:lnTo>
                      <a:pt x="254218" y="198534"/>
                    </a:lnTo>
                    <a:cubicBezTo>
                      <a:pt x="254086" y="197208"/>
                      <a:pt x="255102" y="196016"/>
                      <a:pt x="256428" y="195883"/>
                    </a:cubicBezTo>
                    <a:close/>
                    <a:moveTo>
                      <a:pt x="461015" y="146481"/>
                    </a:moveTo>
                    <a:cubicBezTo>
                      <a:pt x="461899" y="146392"/>
                      <a:pt x="462650" y="147011"/>
                      <a:pt x="462738" y="147894"/>
                    </a:cubicBezTo>
                    <a:lnTo>
                      <a:pt x="470648" y="237065"/>
                    </a:lnTo>
                    <a:lnTo>
                      <a:pt x="442324" y="239583"/>
                    </a:lnTo>
                    <a:cubicBezTo>
                      <a:pt x="441440" y="239627"/>
                      <a:pt x="440645" y="239008"/>
                      <a:pt x="440600" y="238169"/>
                    </a:cubicBezTo>
                    <a:lnTo>
                      <a:pt x="432780" y="150192"/>
                    </a:lnTo>
                    <a:cubicBezTo>
                      <a:pt x="432691" y="149529"/>
                      <a:pt x="433177" y="148954"/>
                      <a:pt x="433839" y="148911"/>
                    </a:cubicBezTo>
                    <a:close/>
                    <a:moveTo>
                      <a:pt x="151880" y="114136"/>
                    </a:moveTo>
                    <a:cubicBezTo>
                      <a:pt x="153736" y="114003"/>
                      <a:pt x="154399" y="114357"/>
                      <a:pt x="154576" y="116345"/>
                    </a:cubicBezTo>
                    <a:cubicBezTo>
                      <a:pt x="157050" y="144979"/>
                      <a:pt x="159569" y="173612"/>
                      <a:pt x="162176" y="202245"/>
                    </a:cubicBezTo>
                    <a:cubicBezTo>
                      <a:pt x="162353" y="204101"/>
                      <a:pt x="161823" y="204587"/>
                      <a:pt x="160055" y="204720"/>
                    </a:cubicBezTo>
                    <a:cubicBezTo>
                      <a:pt x="145694" y="205957"/>
                      <a:pt x="131333" y="207238"/>
                      <a:pt x="116972" y="208520"/>
                    </a:cubicBezTo>
                    <a:cubicBezTo>
                      <a:pt x="102877" y="209758"/>
                      <a:pt x="88780" y="210994"/>
                      <a:pt x="74685" y="212320"/>
                    </a:cubicBezTo>
                    <a:cubicBezTo>
                      <a:pt x="72564" y="212497"/>
                      <a:pt x="71725" y="212231"/>
                      <a:pt x="71548" y="209758"/>
                    </a:cubicBezTo>
                    <a:cubicBezTo>
                      <a:pt x="69117" y="181301"/>
                      <a:pt x="66599" y="152844"/>
                      <a:pt x="63992" y="124387"/>
                    </a:cubicBezTo>
                    <a:cubicBezTo>
                      <a:pt x="63815" y="122442"/>
                      <a:pt x="64301" y="121912"/>
                      <a:pt x="66245" y="121735"/>
                    </a:cubicBezTo>
                    <a:cubicBezTo>
                      <a:pt x="94790" y="119262"/>
                      <a:pt x="123336" y="116742"/>
                      <a:pt x="151880" y="114136"/>
                    </a:cubicBezTo>
                    <a:close/>
                    <a:moveTo>
                      <a:pt x="424074" y="88639"/>
                    </a:moveTo>
                    <a:cubicBezTo>
                      <a:pt x="425443" y="88507"/>
                      <a:pt x="426637" y="89523"/>
                      <a:pt x="426769" y="90893"/>
                    </a:cubicBezTo>
                    <a:lnTo>
                      <a:pt x="431984" y="149574"/>
                    </a:lnTo>
                    <a:lnTo>
                      <a:pt x="403350" y="152137"/>
                    </a:lnTo>
                    <a:lnTo>
                      <a:pt x="411216" y="240777"/>
                    </a:lnTo>
                    <a:cubicBezTo>
                      <a:pt x="411260" y="241617"/>
                      <a:pt x="410641" y="242368"/>
                      <a:pt x="409802" y="242456"/>
                    </a:cubicBezTo>
                    <a:lnTo>
                      <a:pt x="383024" y="244842"/>
                    </a:lnTo>
                    <a:cubicBezTo>
                      <a:pt x="382140" y="244931"/>
                      <a:pt x="381390" y="244268"/>
                      <a:pt x="381301" y="243385"/>
                    </a:cubicBezTo>
                    <a:lnTo>
                      <a:pt x="378694" y="214088"/>
                    </a:lnTo>
                    <a:lnTo>
                      <a:pt x="347365" y="216872"/>
                    </a:lnTo>
                    <a:cubicBezTo>
                      <a:pt x="346526" y="216916"/>
                      <a:pt x="345775" y="216297"/>
                      <a:pt x="345686" y="215458"/>
                    </a:cubicBezTo>
                    <a:lnTo>
                      <a:pt x="343255" y="187973"/>
                    </a:lnTo>
                    <a:cubicBezTo>
                      <a:pt x="343167" y="187089"/>
                      <a:pt x="343786" y="186339"/>
                      <a:pt x="344670" y="186250"/>
                    </a:cubicBezTo>
                    <a:lnTo>
                      <a:pt x="375955" y="183466"/>
                    </a:lnTo>
                    <a:lnTo>
                      <a:pt x="373392" y="154744"/>
                    </a:lnTo>
                    <a:lnTo>
                      <a:pt x="344626" y="157307"/>
                    </a:lnTo>
                    <a:cubicBezTo>
                      <a:pt x="342990" y="157483"/>
                      <a:pt x="341488" y="156246"/>
                      <a:pt x="341356" y="154567"/>
                    </a:cubicBezTo>
                    <a:lnTo>
                      <a:pt x="336186" y="96417"/>
                    </a:lnTo>
                    <a:close/>
                    <a:moveTo>
                      <a:pt x="178967" y="80952"/>
                    </a:moveTo>
                    <a:cubicBezTo>
                      <a:pt x="130449" y="85371"/>
                      <a:pt x="81887" y="89657"/>
                      <a:pt x="33369" y="93899"/>
                    </a:cubicBezTo>
                    <a:cubicBezTo>
                      <a:pt x="30895" y="94119"/>
                      <a:pt x="30674" y="95003"/>
                      <a:pt x="30850" y="97124"/>
                    </a:cubicBezTo>
                    <a:cubicBezTo>
                      <a:pt x="35181" y="145686"/>
                      <a:pt x="39511" y="194204"/>
                      <a:pt x="43753" y="242766"/>
                    </a:cubicBezTo>
                    <a:cubicBezTo>
                      <a:pt x="43975" y="245064"/>
                      <a:pt x="44549" y="245727"/>
                      <a:pt x="46979" y="245506"/>
                    </a:cubicBezTo>
                    <a:cubicBezTo>
                      <a:pt x="95497" y="241087"/>
                      <a:pt x="144059" y="236800"/>
                      <a:pt x="192577" y="232559"/>
                    </a:cubicBezTo>
                    <a:cubicBezTo>
                      <a:pt x="194874" y="232382"/>
                      <a:pt x="195581" y="231852"/>
                      <a:pt x="195361" y="229377"/>
                    </a:cubicBezTo>
                    <a:cubicBezTo>
                      <a:pt x="193108" y="205163"/>
                      <a:pt x="191030" y="180903"/>
                      <a:pt x="188865" y="156689"/>
                    </a:cubicBezTo>
                    <a:cubicBezTo>
                      <a:pt x="186700" y="132474"/>
                      <a:pt x="184535" y="108215"/>
                      <a:pt x="182458" y="84000"/>
                    </a:cubicBezTo>
                    <a:cubicBezTo>
                      <a:pt x="182237" y="81482"/>
                      <a:pt x="181706" y="80686"/>
                      <a:pt x="178967" y="80952"/>
                    </a:cubicBezTo>
                    <a:close/>
                    <a:moveTo>
                      <a:pt x="695518" y="65883"/>
                    </a:moveTo>
                    <a:cubicBezTo>
                      <a:pt x="697373" y="65751"/>
                      <a:pt x="698036" y="66104"/>
                      <a:pt x="698213" y="68092"/>
                    </a:cubicBezTo>
                    <a:cubicBezTo>
                      <a:pt x="700688" y="96726"/>
                      <a:pt x="703206" y="125359"/>
                      <a:pt x="705813" y="153992"/>
                    </a:cubicBezTo>
                    <a:cubicBezTo>
                      <a:pt x="705990" y="155848"/>
                      <a:pt x="705459" y="156334"/>
                      <a:pt x="703692" y="156467"/>
                    </a:cubicBezTo>
                    <a:cubicBezTo>
                      <a:pt x="689331" y="157704"/>
                      <a:pt x="674970" y="158985"/>
                      <a:pt x="660609" y="160267"/>
                    </a:cubicBezTo>
                    <a:cubicBezTo>
                      <a:pt x="646514" y="161505"/>
                      <a:pt x="632417" y="162741"/>
                      <a:pt x="618322" y="164067"/>
                    </a:cubicBezTo>
                    <a:cubicBezTo>
                      <a:pt x="616201" y="164244"/>
                      <a:pt x="615362" y="163978"/>
                      <a:pt x="615185" y="161505"/>
                    </a:cubicBezTo>
                    <a:cubicBezTo>
                      <a:pt x="612754" y="133048"/>
                      <a:pt x="610235" y="104591"/>
                      <a:pt x="607629" y="76134"/>
                    </a:cubicBezTo>
                    <a:cubicBezTo>
                      <a:pt x="607452" y="74189"/>
                      <a:pt x="607938" y="73659"/>
                      <a:pt x="609882" y="73482"/>
                    </a:cubicBezTo>
                    <a:cubicBezTo>
                      <a:pt x="638427" y="71009"/>
                      <a:pt x="666973" y="68489"/>
                      <a:pt x="695518" y="65883"/>
                    </a:cubicBezTo>
                    <a:close/>
                    <a:moveTo>
                      <a:pt x="515897" y="51964"/>
                    </a:moveTo>
                    <a:cubicBezTo>
                      <a:pt x="516781" y="51875"/>
                      <a:pt x="517532" y="52494"/>
                      <a:pt x="517620" y="53377"/>
                    </a:cubicBezTo>
                    <a:lnTo>
                      <a:pt x="522570" y="109185"/>
                    </a:lnTo>
                    <a:cubicBezTo>
                      <a:pt x="522613" y="110026"/>
                      <a:pt x="521995" y="110776"/>
                      <a:pt x="521155" y="110865"/>
                    </a:cubicBezTo>
                    <a:lnTo>
                      <a:pt x="499106" y="112809"/>
                    </a:lnTo>
                    <a:lnTo>
                      <a:pt x="494378" y="113251"/>
                    </a:lnTo>
                    <a:lnTo>
                      <a:pt x="461458" y="116168"/>
                    </a:lnTo>
                    <a:cubicBezTo>
                      <a:pt x="460618" y="116211"/>
                      <a:pt x="459867" y="115593"/>
                      <a:pt x="459779" y="114798"/>
                    </a:cubicBezTo>
                    <a:lnTo>
                      <a:pt x="457349" y="87313"/>
                    </a:lnTo>
                    <a:cubicBezTo>
                      <a:pt x="457260" y="86430"/>
                      <a:pt x="457879" y="85678"/>
                      <a:pt x="458762" y="85589"/>
                    </a:cubicBezTo>
                    <a:lnTo>
                      <a:pt x="490047" y="82806"/>
                    </a:lnTo>
                    <a:lnTo>
                      <a:pt x="487661" y="56028"/>
                    </a:lnTo>
                    <a:cubicBezTo>
                      <a:pt x="487617" y="55189"/>
                      <a:pt x="488236" y="54437"/>
                      <a:pt x="489075" y="54349"/>
                    </a:cubicBezTo>
                    <a:close/>
                    <a:moveTo>
                      <a:pt x="209854" y="48253"/>
                    </a:moveTo>
                    <a:cubicBezTo>
                      <a:pt x="210650" y="48165"/>
                      <a:pt x="211312" y="48739"/>
                      <a:pt x="211400" y="49534"/>
                    </a:cubicBezTo>
                    <a:lnTo>
                      <a:pt x="229915" y="258099"/>
                    </a:lnTo>
                    <a:cubicBezTo>
                      <a:pt x="230003" y="258895"/>
                      <a:pt x="229429" y="259557"/>
                      <a:pt x="228634" y="259646"/>
                    </a:cubicBezTo>
                    <a:lnTo>
                      <a:pt x="20069" y="278160"/>
                    </a:lnTo>
                    <a:cubicBezTo>
                      <a:pt x="19273" y="278248"/>
                      <a:pt x="18567" y="277674"/>
                      <a:pt x="18523" y="276879"/>
                    </a:cubicBezTo>
                    <a:lnTo>
                      <a:pt x="8" y="68314"/>
                    </a:lnTo>
                    <a:cubicBezTo>
                      <a:pt x="-80" y="67519"/>
                      <a:pt x="494" y="66856"/>
                      <a:pt x="1289" y="66768"/>
                    </a:cubicBezTo>
                    <a:close/>
                    <a:moveTo>
                      <a:pt x="328453" y="37779"/>
                    </a:moveTo>
                    <a:cubicBezTo>
                      <a:pt x="329823" y="37647"/>
                      <a:pt x="331016" y="38663"/>
                      <a:pt x="331149" y="40033"/>
                    </a:cubicBezTo>
                    <a:lnTo>
                      <a:pt x="336142" y="96151"/>
                    </a:lnTo>
                    <a:lnTo>
                      <a:pt x="306139" y="98802"/>
                    </a:lnTo>
                    <a:lnTo>
                      <a:pt x="311486" y="159074"/>
                    </a:lnTo>
                    <a:cubicBezTo>
                      <a:pt x="311529" y="159914"/>
                      <a:pt x="310911" y="160665"/>
                      <a:pt x="310071" y="160753"/>
                    </a:cubicBezTo>
                    <a:lnTo>
                      <a:pt x="283294" y="163139"/>
                    </a:lnTo>
                    <a:cubicBezTo>
                      <a:pt x="282410" y="163228"/>
                      <a:pt x="281658" y="162565"/>
                      <a:pt x="281570" y="161681"/>
                    </a:cubicBezTo>
                    <a:lnTo>
                      <a:pt x="278963" y="132385"/>
                    </a:lnTo>
                    <a:lnTo>
                      <a:pt x="249932" y="134947"/>
                    </a:lnTo>
                    <a:cubicBezTo>
                      <a:pt x="249092" y="134992"/>
                      <a:pt x="248341" y="134373"/>
                      <a:pt x="248253" y="133622"/>
                    </a:cubicBezTo>
                    <a:lnTo>
                      <a:pt x="245823" y="106138"/>
                    </a:lnTo>
                    <a:cubicBezTo>
                      <a:pt x="245734" y="105254"/>
                      <a:pt x="246353" y="104502"/>
                      <a:pt x="247237" y="104414"/>
                    </a:cubicBezTo>
                    <a:lnTo>
                      <a:pt x="276223" y="101851"/>
                    </a:lnTo>
                    <a:lnTo>
                      <a:pt x="273705" y="73527"/>
                    </a:lnTo>
                    <a:lnTo>
                      <a:pt x="244674" y="76090"/>
                    </a:lnTo>
                    <a:cubicBezTo>
                      <a:pt x="243834" y="76134"/>
                      <a:pt x="243083" y="75516"/>
                      <a:pt x="242995" y="74676"/>
                    </a:cubicBezTo>
                    <a:lnTo>
                      <a:pt x="240565" y="47191"/>
                    </a:lnTo>
                    <a:cubicBezTo>
                      <a:pt x="240476" y="46307"/>
                      <a:pt x="241095" y="45557"/>
                      <a:pt x="241978" y="45468"/>
                    </a:cubicBezTo>
                    <a:lnTo>
                      <a:pt x="290629" y="41138"/>
                    </a:lnTo>
                    <a:lnTo>
                      <a:pt x="304283" y="39945"/>
                    </a:lnTo>
                    <a:close/>
                    <a:moveTo>
                      <a:pt x="722561" y="32698"/>
                    </a:moveTo>
                    <a:cubicBezTo>
                      <a:pt x="674043" y="37117"/>
                      <a:pt x="625481" y="41403"/>
                      <a:pt x="576963" y="45646"/>
                    </a:cubicBezTo>
                    <a:cubicBezTo>
                      <a:pt x="574489" y="45866"/>
                      <a:pt x="574268" y="46750"/>
                      <a:pt x="574445" y="48871"/>
                    </a:cubicBezTo>
                    <a:cubicBezTo>
                      <a:pt x="578819" y="97433"/>
                      <a:pt x="583149" y="145951"/>
                      <a:pt x="587348" y="194513"/>
                    </a:cubicBezTo>
                    <a:cubicBezTo>
                      <a:pt x="587568" y="196811"/>
                      <a:pt x="588143" y="197474"/>
                      <a:pt x="590573" y="197253"/>
                    </a:cubicBezTo>
                    <a:cubicBezTo>
                      <a:pt x="639091" y="192834"/>
                      <a:pt x="687653" y="188548"/>
                      <a:pt x="736171" y="184306"/>
                    </a:cubicBezTo>
                    <a:cubicBezTo>
                      <a:pt x="738469" y="184129"/>
                      <a:pt x="739176" y="183599"/>
                      <a:pt x="738955" y="181124"/>
                    </a:cubicBezTo>
                    <a:cubicBezTo>
                      <a:pt x="736701" y="156909"/>
                      <a:pt x="734624" y="132651"/>
                      <a:pt x="732460" y="108436"/>
                    </a:cubicBezTo>
                    <a:cubicBezTo>
                      <a:pt x="730294" y="84221"/>
                      <a:pt x="728129" y="59963"/>
                      <a:pt x="726052" y="35748"/>
                    </a:cubicBezTo>
                    <a:cubicBezTo>
                      <a:pt x="725831" y="33229"/>
                      <a:pt x="725301" y="32433"/>
                      <a:pt x="722561" y="32698"/>
                    </a:cubicBezTo>
                    <a:close/>
                    <a:moveTo>
                      <a:pt x="388901" y="31505"/>
                    </a:moveTo>
                    <a:cubicBezTo>
                      <a:pt x="390846" y="31328"/>
                      <a:pt x="392569" y="32787"/>
                      <a:pt x="392746" y="34731"/>
                    </a:cubicBezTo>
                    <a:lnTo>
                      <a:pt x="394866" y="58592"/>
                    </a:lnTo>
                    <a:cubicBezTo>
                      <a:pt x="395043" y="60359"/>
                      <a:pt x="393718" y="61906"/>
                      <a:pt x="391951" y="62083"/>
                    </a:cubicBezTo>
                    <a:lnTo>
                      <a:pt x="368090" y="64203"/>
                    </a:lnTo>
                    <a:cubicBezTo>
                      <a:pt x="366145" y="64380"/>
                      <a:pt x="364466" y="62922"/>
                      <a:pt x="364246" y="60978"/>
                    </a:cubicBezTo>
                    <a:lnTo>
                      <a:pt x="362168" y="37470"/>
                    </a:lnTo>
                    <a:cubicBezTo>
                      <a:pt x="361991" y="35482"/>
                      <a:pt x="363450" y="33759"/>
                      <a:pt x="365395" y="33582"/>
                    </a:cubicBezTo>
                    <a:close/>
                    <a:moveTo>
                      <a:pt x="753493" y="0"/>
                    </a:moveTo>
                    <a:cubicBezTo>
                      <a:pt x="753758" y="0"/>
                      <a:pt x="753934" y="44"/>
                      <a:pt x="754155" y="132"/>
                    </a:cubicBezTo>
                    <a:cubicBezTo>
                      <a:pt x="754508" y="88"/>
                      <a:pt x="754774" y="220"/>
                      <a:pt x="754862" y="707"/>
                    </a:cubicBezTo>
                    <a:cubicBezTo>
                      <a:pt x="754862" y="751"/>
                      <a:pt x="754862" y="751"/>
                      <a:pt x="754862" y="751"/>
                    </a:cubicBezTo>
                    <a:cubicBezTo>
                      <a:pt x="754950" y="927"/>
                      <a:pt x="755039" y="1104"/>
                      <a:pt x="755039" y="1326"/>
                    </a:cubicBezTo>
                    <a:lnTo>
                      <a:pt x="773553" y="209891"/>
                    </a:lnTo>
                    <a:cubicBezTo>
                      <a:pt x="773642" y="210686"/>
                      <a:pt x="773068" y="211349"/>
                      <a:pt x="772272" y="211437"/>
                    </a:cubicBezTo>
                    <a:lnTo>
                      <a:pt x="563707" y="229951"/>
                    </a:lnTo>
                    <a:cubicBezTo>
                      <a:pt x="563265" y="229996"/>
                      <a:pt x="562868" y="229819"/>
                      <a:pt x="562558" y="229510"/>
                    </a:cubicBezTo>
                    <a:cubicBezTo>
                      <a:pt x="562514" y="229466"/>
                      <a:pt x="562514" y="229466"/>
                      <a:pt x="562514" y="229421"/>
                    </a:cubicBezTo>
                    <a:cubicBezTo>
                      <a:pt x="562338" y="229201"/>
                      <a:pt x="562204" y="228936"/>
                      <a:pt x="562161" y="228626"/>
                    </a:cubicBezTo>
                    <a:lnTo>
                      <a:pt x="543646" y="20061"/>
                    </a:lnTo>
                    <a:cubicBezTo>
                      <a:pt x="543558" y="19265"/>
                      <a:pt x="544132" y="18603"/>
                      <a:pt x="544927" y="18515"/>
                    </a:cubicBezTo>
                    <a:close/>
                  </a:path>
                </a:pathLst>
              </a:custGeom>
              <a:solidFill>
                <a:srgbClr val="000000"/>
              </a:solidFill>
              <a:ln w="4567" cap="flat">
                <a:noFill/>
                <a:prstDash val="solid"/>
                <a:miter/>
              </a:ln>
            </p:spPr>
            <p:txBody>
              <a:bodyPr wrap="square" rtlCol="0" anchor="ctr">
                <a:noAutofit/>
              </a:bodyPr>
              <a:lstStyle/>
              <a:p>
                <a:endParaRPr lang="en-US"/>
              </a:p>
            </p:txBody>
          </p:sp>
          <p:sp>
            <p:nvSpPr>
              <p:cNvPr id="147" name="Graphic 106">
                <a:extLst>
                  <a:ext uri="{FF2B5EF4-FFF2-40B4-BE49-F238E27FC236}">
                    <a16:creationId xmlns:a16="http://schemas.microsoft.com/office/drawing/2014/main" id="{91E7BD26-E109-0B82-D18B-7B1AEA9A2BF3}"/>
                  </a:ext>
                </a:extLst>
              </p:cNvPr>
              <p:cNvSpPr/>
              <p:nvPr/>
            </p:nvSpPr>
            <p:spPr>
              <a:xfrm rot="21318464">
                <a:off x="2885741" y="3558786"/>
                <a:ext cx="1297586" cy="112186"/>
              </a:xfrm>
              <a:custGeom>
                <a:avLst/>
                <a:gdLst>
                  <a:gd name="connsiteX0" fmla="*/ 0 w 1324515"/>
                  <a:gd name="connsiteY0" fmla="*/ 0 h 116003"/>
                  <a:gd name="connsiteX1" fmla="*/ 1324515 w 1324515"/>
                  <a:gd name="connsiteY1" fmla="*/ 0 h 116003"/>
                  <a:gd name="connsiteX2" fmla="*/ 1324515 w 1324515"/>
                  <a:gd name="connsiteY2" fmla="*/ 116004 h 116003"/>
                  <a:gd name="connsiteX3" fmla="*/ 0 w 1324515"/>
                  <a:gd name="connsiteY3" fmla="*/ 116004 h 116003"/>
                </a:gdLst>
                <a:ahLst/>
                <a:cxnLst>
                  <a:cxn ang="0">
                    <a:pos x="connsiteX0" y="connsiteY0"/>
                  </a:cxn>
                  <a:cxn ang="0">
                    <a:pos x="connsiteX1" y="connsiteY1"/>
                  </a:cxn>
                  <a:cxn ang="0">
                    <a:pos x="connsiteX2" y="connsiteY2"/>
                  </a:cxn>
                  <a:cxn ang="0">
                    <a:pos x="connsiteX3" y="connsiteY3"/>
                  </a:cxn>
                </a:cxnLst>
                <a:rect l="l" t="t" r="r" b="b"/>
                <a:pathLst>
                  <a:path w="1324515" h="116003">
                    <a:moveTo>
                      <a:pt x="0" y="0"/>
                    </a:moveTo>
                    <a:lnTo>
                      <a:pt x="1324515" y="0"/>
                    </a:lnTo>
                    <a:lnTo>
                      <a:pt x="1324515" y="116004"/>
                    </a:lnTo>
                    <a:lnTo>
                      <a:pt x="0" y="116004"/>
                    </a:lnTo>
                    <a:close/>
                  </a:path>
                </a:pathLst>
              </a:custGeom>
              <a:solidFill>
                <a:srgbClr val="FF0000">
                  <a:alpha val="60000"/>
                </a:srgbClr>
              </a:solidFill>
              <a:ln w="4567" cap="flat">
                <a:noFill/>
                <a:prstDash val="solid"/>
                <a:miter/>
              </a:ln>
            </p:spPr>
            <p:txBody>
              <a:bodyPr rtlCol="0" anchor="ctr"/>
              <a:lstStyle/>
              <a:p>
                <a:endParaRPr lang="en-US"/>
              </a:p>
            </p:txBody>
          </p:sp>
        </p:grpSp>
        <p:sp>
          <p:nvSpPr>
            <p:cNvPr id="144" name="Graphic 106">
              <a:extLst>
                <a:ext uri="{FF2B5EF4-FFF2-40B4-BE49-F238E27FC236}">
                  <a16:creationId xmlns:a16="http://schemas.microsoft.com/office/drawing/2014/main" id="{85C75E17-60B3-1202-D561-134FA7DA5EA3}"/>
                </a:ext>
              </a:extLst>
            </p:cNvPr>
            <p:cNvSpPr/>
            <p:nvPr/>
          </p:nvSpPr>
          <p:spPr>
            <a:xfrm>
              <a:off x="8164344" y="4602514"/>
              <a:ext cx="306498" cy="218868"/>
            </a:xfrm>
            <a:custGeom>
              <a:avLst/>
              <a:gdLst>
                <a:gd name="connsiteX0" fmla="*/ 146118 w 370097"/>
                <a:gd name="connsiteY0" fmla="*/ 2633 h 264283"/>
                <a:gd name="connsiteX1" fmla="*/ 364018 w 370097"/>
                <a:gd name="connsiteY1" fmla="*/ 92188 h 264283"/>
                <a:gd name="connsiteX2" fmla="*/ 359677 w 370097"/>
                <a:gd name="connsiteY2" fmla="*/ 110373 h 264283"/>
                <a:gd name="connsiteX3" fmla="*/ 272636 w 370097"/>
                <a:gd name="connsiteY3" fmla="*/ 177218 h 264283"/>
                <a:gd name="connsiteX4" fmla="*/ 178375 w 370097"/>
                <a:gd name="connsiteY4" fmla="*/ 250598 h 264283"/>
                <a:gd name="connsiteX5" fmla="*/ 122632 w 370097"/>
                <a:gd name="connsiteY5" fmla="*/ 248999 h 264283"/>
                <a:gd name="connsiteX6" fmla="*/ 34495 w 370097"/>
                <a:gd name="connsiteY6" fmla="*/ 171827 h 264283"/>
                <a:gd name="connsiteX7" fmla="*/ 23026 w 370097"/>
                <a:gd name="connsiteY7" fmla="*/ 46314 h 264283"/>
                <a:gd name="connsiteX8" fmla="*/ 146118 w 370097"/>
                <a:gd name="connsiteY8" fmla="*/ 2633 h 2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97" h="264283">
                  <a:moveTo>
                    <a:pt x="146118" y="2633"/>
                  </a:moveTo>
                  <a:cubicBezTo>
                    <a:pt x="186874" y="5695"/>
                    <a:pt x="327876" y="67058"/>
                    <a:pt x="364018" y="92188"/>
                  </a:cubicBezTo>
                  <a:cubicBezTo>
                    <a:pt x="377862" y="101828"/>
                    <a:pt x="364383" y="106626"/>
                    <a:pt x="359677" y="110373"/>
                  </a:cubicBezTo>
                  <a:cubicBezTo>
                    <a:pt x="331029" y="133127"/>
                    <a:pt x="301604" y="154876"/>
                    <a:pt x="272636" y="177218"/>
                  </a:cubicBezTo>
                  <a:cubicBezTo>
                    <a:pt x="241109" y="201526"/>
                    <a:pt x="209628" y="225925"/>
                    <a:pt x="178375" y="250598"/>
                  </a:cubicBezTo>
                  <a:cubicBezTo>
                    <a:pt x="154844" y="269149"/>
                    <a:pt x="145341" y="269057"/>
                    <a:pt x="122632" y="248999"/>
                  </a:cubicBezTo>
                  <a:cubicBezTo>
                    <a:pt x="112809" y="240318"/>
                    <a:pt x="43724" y="181148"/>
                    <a:pt x="34495" y="171827"/>
                  </a:cubicBezTo>
                  <a:cubicBezTo>
                    <a:pt x="4247" y="141260"/>
                    <a:pt x="-19421" y="88761"/>
                    <a:pt x="23026" y="46314"/>
                  </a:cubicBezTo>
                  <a:cubicBezTo>
                    <a:pt x="65427" y="3821"/>
                    <a:pt x="102803" y="-5408"/>
                    <a:pt x="146118" y="2633"/>
                  </a:cubicBezTo>
                  <a:close/>
                </a:path>
              </a:pathLst>
            </a:custGeom>
            <a:solidFill>
              <a:srgbClr val="FAEFE9"/>
            </a:solidFill>
            <a:ln w="4567" cap="flat">
              <a:noFill/>
              <a:prstDash val="solid"/>
              <a:miter/>
            </a:ln>
          </p:spPr>
          <p:txBody>
            <a:bodyPr rtlCol="0" anchor="ctr"/>
            <a:lstStyle/>
            <a:p>
              <a:endParaRPr lang="en-US"/>
            </a:p>
          </p:txBody>
        </p:sp>
      </p:grpSp>
      <p:sp>
        <p:nvSpPr>
          <p:cNvPr id="169" name="Freeform: Shape 168">
            <a:extLst>
              <a:ext uri="{FF2B5EF4-FFF2-40B4-BE49-F238E27FC236}">
                <a16:creationId xmlns:a16="http://schemas.microsoft.com/office/drawing/2014/main" id="{CEBEEB15-51B1-93A6-4E44-B9E29C69344C}"/>
              </a:ext>
            </a:extLst>
          </p:cNvPr>
          <p:cNvSpPr/>
          <p:nvPr/>
        </p:nvSpPr>
        <p:spPr>
          <a:xfrm rot="223211">
            <a:off x="4068724" y="2966839"/>
            <a:ext cx="436657" cy="417418"/>
          </a:xfrm>
          <a:custGeom>
            <a:avLst/>
            <a:gdLst>
              <a:gd name="connsiteX0" fmla="*/ 410625 w 1006958"/>
              <a:gd name="connsiteY0" fmla="*/ 941944 h 1007485"/>
              <a:gd name="connsiteX1" fmla="*/ 411546 w 1006958"/>
              <a:gd name="connsiteY1" fmla="*/ 942648 h 1007485"/>
              <a:gd name="connsiteX2" fmla="*/ 414417 w 1006958"/>
              <a:gd name="connsiteY2" fmla="*/ 974872 h 1007485"/>
              <a:gd name="connsiteX3" fmla="*/ 411708 w 1006958"/>
              <a:gd name="connsiteY3" fmla="*/ 978121 h 1007485"/>
              <a:gd name="connsiteX4" fmla="*/ 380135 w 1006958"/>
              <a:gd name="connsiteY4" fmla="*/ 980937 h 1007485"/>
              <a:gd name="connsiteX5" fmla="*/ 376127 w 1006958"/>
              <a:gd name="connsiteY5" fmla="*/ 977579 h 1007485"/>
              <a:gd name="connsiteX6" fmla="*/ 373528 w 1006958"/>
              <a:gd name="connsiteY6" fmla="*/ 948227 h 1007485"/>
              <a:gd name="connsiteX7" fmla="*/ 376237 w 1006958"/>
              <a:gd name="connsiteY7" fmla="*/ 944977 h 1007485"/>
              <a:gd name="connsiteX8" fmla="*/ 891483 w 1006958"/>
              <a:gd name="connsiteY8" fmla="*/ 896887 h 1007485"/>
              <a:gd name="connsiteX9" fmla="*/ 894839 w 1006958"/>
              <a:gd name="connsiteY9" fmla="*/ 899648 h 1007485"/>
              <a:gd name="connsiteX10" fmla="*/ 897602 w 1006958"/>
              <a:gd name="connsiteY10" fmla="*/ 931059 h 1007485"/>
              <a:gd name="connsiteX11" fmla="*/ 894894 w 1006958"/>
              <a:gd name="connsiteY11" fmla="*/ 934308 h 1007485"/>
              <a:gd name="connsiteX12" fmla="*/ 864133 w 1006958"/>
              <a:gd name="connsiteY12" fmla="*/ 937016 h 1007485"/>
              <a:gd name="connsiteX13" fmla="*/ 860125 w 1006958"/>
              <a:gd name="connsiteY13" fmla="*/ 933658 h 1007485"/>
              <a:gd name="connsiteX14" fmla="*/ 857418 w 1006958"/>
              <a:gd name="connsiteY14" fmla="*/ 903278 h 1007485"/>
              <a:gd name="connsiteX15" fmla="*/ 860451 w 1006958"/>
              <a:gd name="connsiteY15" fmla="*/ 899648 h 1007485"/>
              <a:gd name="connsiteX16" fmla="*/ 1000878 w 1006958"/>
              <a:gd name="connsiteY16" fmla="*/ 887192 h 1007485"/>
              <a:gd name="connsiteX17" fmla="*/ 1004182 w 1006958"/>
              <a:gd name="connsiteY17" fmla="*/ 889954 h 1007485"/>
              <a:gd name="connsiteX18" fmla="*/ 1006944 w 1006958"/>
              <a:gd name="connsiteY18" fmla="*/ 921364 h 1007485"/>
              <a:gd name="connsiteX19" fmla="*/ 1004237 w 1006958"/>
              <a:gd name="connsiteY19" fmla="*/ 924613 h 1007485"/>
              <a:gd name="connsiteX20" fmla="*/ 973476 w 1006958"/>
              <a:gd name="connsiteY20" fmla="*/ 927322 h 1007485"/>
              <a:gd name="connsiteX21" fmla="*/ 969469 w 1006958"/>
              <a:gd name="connsiteY21" fmla="*/ 923964 h 1007485"/>
              <a:gd name="connsiteX22" fmla="*/ 966760 w 1006958"/>
              <a:gd name="connsiteY22" fmla="*/ 893204 h 1007485"/>
              <a:gd name="connsiteX23" fmla="*/ 969469 w 1006958"/>
              <a:gd name="connsiteY23" fmla="*/ 889954 h 1007485"/>
              <a:gd name="connsiteX24" fmla="*/ 590480 w 1006958"/>
              <a:gd name="connsiteY24" fmla="*/ 888979 h 1007485"/>
              <a:gd name="connsiteX25" fmla="*/ 593784 w 1006958"/>
              <a:gd name="connsiteY25" fmla="*/ 891686 h 1007485"/>
              <a:gd name="connsiteX26" fmla="*/ 597033 w 1006958"/>
              <a:gd name="connsiteY26" fmla="*/ 928568 h 1007485"/>
              <a:gd name="connsiteX27" fmla="*/ 597304 w 1006958"/>
              <a:gd name="connsiteY27" fmla="*/ 931599 h 1007485"/>
              <a:gd name="connsiteX28" fmla="*/ 599687 w 1006958"/>
              <a:gd name="connsiteY28" fmla="*/ 958408 h 1007485"/>
              <a:gd name="connsiteX29" fmla="*/ 596979 w 1006958"/>
              <a:gd name="connsiteY29" fmla="*/ 961657 h 1007485"/>
              <a:gd name="connsiteX30" fmla="*/ 492564 w 1006958"/>
              <a:gd name="connsiteY30" fmla="*/ 970918 h 1007485"/>
              <a:gd name="connsiteX31" fmla="*/ 488557 w 1006958"/>
              <a:gd name="connsiteY31" fmla="*/ 967560 h 1007485"/>
              <a:gd name="connsiteX32" fmla="*/ 485741 w 1006958"/>
              <a:gd name="connsiteY32" fmla="*/ 935770 h 1007485"/>
              <a:gd name="connsiteX33" fmla="*/ 486011 w 1006958"/>
              <a:gd name="connsiteY33" fmla="*/ 935444 h 1007485"/>
              <a:gd name="connsiteX34" fmla="*/ 559016 w 1006958"/>
              <a:gd name="connsiteY34" fmla="*/ 928947 h 1007485"/>
              <a:gd name="connsiteX35" fmla="*/ 555982 w 1006958"/>
              <a:gd name="connsiteY35" fmla="*/ 895044 h 1007485"/>
              <a:gd name="connsiteX36" fmla="*/ 558691 w 1006958"/>
              <a:gd name="connsiteY36" fmla="*/ 891795 h 1007485"/>
              <a:gd name="connsiteX37" fmla="*/ 471012 w 1006958"/>
              <a:gd name="connsiteY37" fmla="*/ 824154 h 1007485"/>
              <a:gd name="connsiteX38" fmla="*/ 476264 w 1006958"/>
              <a:gd name="connsiteY38" fmla="*/ 828540 h 1007485"/>
              <a:gd name="connsiteX39" fmla="*/ 479079 w 1006958"/>
              <a:gd name="connsiteY39" fmla="*/ 860439 h 1007485"/>
              <a:gd name="connsiteX40" fmla="*/ 513091 w 1006958"/>
              <a:gd name="connsiteY40" fmla="*/ 857405 h 1007485"/>
              <a:gd name="connsiteX41" fmla="*/ 516394 w 1006958"/>
              <a:gd name="connsiteY41" fmla="*/ 860167 h 1007485"/>
              <a:gd name="connsiteX42" fmla="*/ 519048 w 1006958"/>
              <a:gd name="connsiteY42" fmla="*/ 890008 h 1007485"/>
              <a:gd name="connsiteX43" fmla="*/ 516340 w 1006958"/>
              <a:gd name="connsiteY43" fmla="*/ 893258 h 1007485"/>
              <a:gd name="connsiteX44" fmla="*/ 482275 w 1006958"/>
              <a:gd name="connsiteY44" fmla="*/ 896290 h 1007485"/>
              <a:gd name="connsiteX45" fmla="*/ 485525 w 1006958"/>
              <a:gd name="connsiteY45" fmla="*/ 932792 h 1007485"/>
              <a:gd name="connsiteX46" fmla="*/ 483900 w 1006958"/>
              <a:gd name="connsiteY46" fmla="*/ 934742 h 1007485"/>
              <a:gd name="connsiteX47" fmla="*/ 413334 w 1006958"/>
              <a:gd name="connsiteY47" fmla="*/ 941024 h 1007485"/>
              <a:gd name="connsiteX48" fmla="*/ 411277 w 1006958"/>
              <a:gd name="connsiteY48" fmla="*/ 939291 h 1007485"/>
              <a:gd name="connsiteX49" fmla="*/ 408027 w 1006958"/>
              <a:gd name="connsiteY49" fmla="*/ 902843 h 1007485"/>
              <a:gd name="connsiteX50" fmla="*/ 373475 w 1006958"/>
              <a:gd name="connsiteY50" fmla="*/ 905930 h 1007485"/>
              <a:gd name="connsiteX51" fmla="*/ 369467 w 1006958"/>
              <a:gd name="connsiteY51" fmla="*/ 902572 h 1007485"/>
              <a:gd name="connsiteX52" fmla="*/ 366868 w 1006958"/>
              <a:gd name="connsiteY52" fmla="*/ 873436 h 1007485"/>
              <a:gd name="connsiteX53" fmla="*/ 369576 w 1006958"/>
              <a:gd name="connsiteY53" fmla="*/ 870186 h 1007485"/>
              <a:gd name="connsiteX54" fmla="*/ 404831 w 1006958"/>
              <a:gd name="connsiteY54" fmla="*/ 867045 h 1007485"/>
              <a:gd name="connsiteX55" fmla="*/ 402015 w 1006958"/>
              <a:gd name="connsiteY55" fmla="*/ 835092 h 1007485"/>
              <a:gd name="connsiteX56" fmla="*/ 406349 w 1006958"/>
              <a:gd name="connsiteY56" fmla="*/ 829894 h 1007485"/>
              <a:gd name="connsiteX57" fmla="*/ 246964 w 1006958"/>
              <a:gd name="connsiteY57" fmla="*/ 806281 h 1007485"/>
              <a:gd name="connsiteX58" fmla="*/ 248861 w 1006958"/>
              <a:gd name="connsiteY58" fmla="*/ 807852 h 1007485"/>
              <a:gd name="connsiteX59" fmla="*/ 258392 w 1006958"/>
              <a:gd name="connsiteY59" fmla="*/ 915408 h 1007485"/>
              <a:gd name="connsiteX60" fmla="*/ 256821 w 1006958"/>
              <a:gd name="connsiteY60" fmla="*/ 917303 h 1007485"/>
              <a:gd name="connsiteX61" fmla="*/ 149266 w 1006958"/>
              <a:gd name="connsiteY61" fmla="*/ 926834 h 1007485"/>
              <a:gd name="connsiteX62" fmla="*/ 147371 w 1006958"/>
              <a:gd name="connsiteY62" fmla="*/ 925264 h 1007485"/>
              <a:gd name="connsiteX63" fmla="*/ 137839 w 1006958"/>
              <a:gd name="connsiteY63" fmla="*/ 817709 h 1007485"/>
              <a:gd name="connsiteX64" fmla="*/ 139409 w 1006958"/>
              <a:gd name="connsiteY64" fmla="*/ 815813 h 1007485"/>
              <a:gd name="connsiteX65" fmla="*/ 280920 w 1006958"/>
              <a:gd name="connsiteY65" fmla="*/ 765664 h 1007485"/>
              <a:gd name="connsiteX66" fmla="*/ 98683 w 1006958"/>
              <a:gd name="connsiteY66" fmla="*/ 781857 h 1007485"/>
              <a:gd name="connsiteX67" fmla="*/ 97112 w 1006958"/>
              <a:gd name="connsiteY67" fmla="*/ 783753 h 1007485"/>
              <a:gd name="connsiteX68" fmla="*/ 113306 w 1006958"/>
              <a:gd name="connsiteY68" fmla="*/ 965990 h 1007485"/>
              <a:gd name="connsiteX69" fmla="*/ 115201 w 1006958"/>
              <a:gd name="connsiteY69" fmla="*/ 967560 h 1007485"/>
              <a:gd name="connsiteX70" fmla="*/ 297438 w 1006958"/>
              <a:gd name="connsiteY70" fmla="*/ 951367 h 1007485"/>
              <a:gd name="connsiteX71" fmla="*/ 299008 w 1006958"/>
              <a:gd name="connsiteY71" fmla="*/ 949472 h 1007485"/>
              <a:gd name="connsiteX72" fmla="*/ 282815 w 1006958"/>
              <a:gd name="connsiteY72" fmla="*/ 767235 h 1007485"/>
              <a:gd name="connsiteX73" fmla="*/ 280920 w 1006958"/>
              <a:gd name="connsiteY73" fmla="*/ 765664 h 1007485"/>
              <a:gd name="connsiteX74" fmla="*/ 314388 w 1006958"/>
              <a:gd name="connsiteY74" fmla="*/ 725697 h 1007485"/>
              <a:gd name="connsiteX75" fmla="*/ 316284 w 1006958"/>
              <a:gd name="connsiteY75" fmla="*/ 727268 h 1007485"/>
              <a:gd name="connsiteX76" fmla="*/ 338976 w 1006958"/>
              <a:gd name="connsiteY76" fmla="*/ 982887 h 1007485"/>
              <a:gd name="connsiteX77" fmla="*/ 337406 w 1006958"/>
              <a:gd name="connsiteY77" fmla="*/ 984783 h 1007485"/>
              <a:gd name="connsiteX78" fmla="*/ 81787 w 1006958"/>
              <a:gd name="connsiteY78" fmla="*/ 1007474 h 1007485"/>
              <a:gd name="connsiteX79" fmla="*/ 79891 w 1006958"/>
              <a:gd name="connsiteY79" fmla="*/ 1005903 h 1007485"/>
              <a:gd name="connsiteX80" fmla="*/ 57199 w 1006958"/>
              <a:gd name="connsiteY80" fmla="*/ 750284 h 1007485"/>
              <a:gd name="connsiteX81" fmla="*/ 58769 w 1006958"/>
              <a:gd name="connsiteY81" fmla="*/ 748389 h 1007485"/>
              <a:gd name="connsiteX82" fmla="*/ 757878 w 1006958"/>
              <a:gd name="connsiteY82" fmla="*/ 686272 h 1007485"/>
              <a:gd name="connsiteX83" fmla="*/ 760477 w 1006958"/>
              <a:gd name="connsiteY83" fmla="*/ 688654 h 1007485"/>
              <a:gd name="connsiteX84" fmla="*/ 763348 w 1006958"/>
              <a:gd name="connsiteY84" fmla="*/ 720715 h 1007485"/>
              <a:gd name="connsiteX85" fmla="*/ 761019 w 1006958"/>
              <a:gd name="connsiteY85" fmla="*/ 723424 h 1007485"/>
              <a:gd name="connsiteX86" fmla="*/ 728958 w 1006958"/>
              <a:gd name="connsiteY86" fmla="*/ 726240 h 1007485"/>
              <a:gd name="connsiteX87" fmla="*/ 726196 w 1006958"/>
              <a:gd name="connsiteY87" fmla="*/ 724019 h 1007485"/>
              <a:gd name="connsiteX88" fmla="*/ 723326 w 1006958"/>
              <a:gd name="connsiteY88" fmla="*/ 691633 h 1007485"/>
              <a:gd name="connsiteX89" fmla="*/ 725492 w 1006958"/>
              <a:gd name="connsiteY89" fmla="*/ 689142 h 1007485"/>
              <a:gd name="connsiteX90" fmla="*/ 757878 w 1006958"/>
              <a:gd name="connsiteY90" fmla="*/ 686272 h 1007485"/>
              <a:gd name="connsiteX91" fmla="*/ 385334 w 1006958"/>
              <a:gd name="connsiteY91" fmla="*/ 681668 h 1007485"/>
              <a:gd name="connsiteX92" fmla="*/ 388529 w 1006958"/>
              <a:gd name="connsiteY92" fmla="*/ 684375 h 1007485"/>
              <a:gd name="connsiteX93" fmla="*/ 394595 w 1006958"/>
              <a:gd name="connsiteY93" fmla="*/ 752504 h 1007485"/>
              <a:gd name="connsiteX94" fmla="*/ 391887 w 1006958"/>
              <a:gd name="connsiteY94" fmla="*/ 755754 h 1007485"/>
              <a:gd name="connsiteX95" fmla="*/ 361072 w 1006958"/>
              <a:gd name="connsiteY95" fmla="*/ 758516 h 1007485"/>
              <a:gd name="connsiteX96" fmla="*/ 357065 w 1006958"/>
              <a:gd name="connsiteY96" fmla="*/ 755158 h 1007485"/>
              <a:gd name="connsiteX97" fmla="*/ 350837 w 1006958"/>
              <a:gd name="connsiteY97" fmla="*/ 684755 h 1007485"/>
              <a:gd name="connsiteX98" fmla="*/ 460666 w 1006958"/>
              <a:gd name="connsiteY98" fmla="*/ 675006 h 1007485"/>
              <a:gd name="connsiteX99" fmla="*/ 461263 w 1006958"/>
              <a:gd name="connsiteY99" fmla="*/ 675493 h 1007485"/>
              <a:gd name="connsiteX100" fmla="*/ 464132 w 1006958"/>
              <a:gd name="connsiteY100" fmla="*/ 707988 h 1007485"/>
              <a:gd name="connsiteX101" fmla="*/ 461425 w 1006958"/>
              <a:gd name="connsiteY101" fmla="*/ 711237 h 1007485"/>
              <a:gd name="connsiteX102" fmla="*/ 432071 w 1006958"/>
              <a:gd name="connsiteY102" fmla="*/ 713836 h 1007485"/>
              <a:gd name="connsiteX103" fmla="*/ 428064 w 1006958"/>
              <a:gd name="connsiteY103" fmla="*/ 710479 h 1007485"/>
              <a:gd name="connsiteX104" fmla="*/ 425464 w 1006958"/>
              <a:gd name="connsiteY104" fmla="*/ 681126 h 1007485"/>
              <a:gd name="connsiteX105" fmla="*/ 428173 w 1006958"/>
              <a:gd name="connsiteY105" fmla="*/ 677877 h 1007485"/>
              <a:gd name="connsiteX106" fmla="*/ 791129 w 1006958"/>
              <a:gd name="connsiteY106" fmla="*/ 645600 h 1007485"/>
              <a:gd name="connsiteX107" fmla="*/ 685525 w 1006958"/>
              <a:gd name="connsiteY107" fmla="*/ 654969 h 1007485"/>
              <a:gd name="connsiteX108" fmla="*/ 682654 w 1006958"/>
              <a:gd name="connsiteY108" fmla="*/ 658435 h 1007485"/>
              <a:gd name="connsiteX109" fmla="*/ 691969 w 1006958"/>
              <a:gd name="connsiteY109" fmla="*/ 763715 h 1007485"/>
              <a:gd name="connsiteX110" fmla="*/ 695813 w 1006958"/>
              <a:gd name="connsiteY110" fmla="*/ 766911 h 1007485"/>
              <a:gd name="connsiteX111" fmla="*/ 801094 w 1006958"/>
              <a:gd name="connsiteY111" fmla="*/ 757542 h 1007485"/>
              <a:gd name="connsiteX112" fmla="*/ 803964 w 1006958"/>
              <a:gd name="connsiteY112" fmla="*/ 754075 h 1007485"/>
              <a:gd name="connsiteX113" fmla="*/ 794595 w 1006958"/>
              <a:gd name="connsiteY113" fmla="*/ 648470 h 1007485"/>
              <a:gd name="connsiteX114" fmla="*/ 791129 w 1006958"/>
              <a:gd name="connsiteY114" fmla="*/ 645600 h 1007485"/>
              <a:gd name="connsiteX115" fmla="*/ 530312 w 1006958"/>
              <a:gd name="connsiteY115" fmla="*/ 632764 h 1007485"/>
              <a:gd name="connsiteX116" fmla="*/ 530365 w 1006958"/>
              <a:gd name="connsiteY116" fmla="*/ 632819 h 1007485"/>
              <a:gd name="connsiteX117" fmla="*/ 530799 w 1006958"/>
              <a:gd name="connsiteY117" fmla="*/ 632764 h 1007485"/>
              <a:gd name="connsiteX118" fmla="*/ 534102 w 1006958"/>
              <a:gd name="connsiteY118" fmla="*/ 635526 h 1007485"/>
              <a:gd name="connsiteX119" fmla="*/ 537027 w 1006958"/>
              <a:gd name="connsiteY119" fmla="*/ 668183 h 1007485"/>
              <a:gd name="connsiteX120" fmla="*/ 570605 w 1006958"/>
              <a:gd name="connsiteY120" fmla="*/ 665204 h 1007485"/>
              <a:gd name="connsiteX121" fmla="*/ 573908 w 1006958"/>
              <a:gd name="connsiteY121" fmla="*/ 667966 h 1007485"/>
              <a:gd name="connsiteX122" fmla="*/ 579973 w 1006958"/>
              <a:gd name="connsiteY122" fmla="*/ 736095 h 1007485"/>
              <a:gd name="connsiteX123" fmla="*/ 577157 w 1006958"/>
              <a:gd name="connsiteY123" fmla="*/ 739400 h 1007485"/>
              <a:gd name="connsiteX124" fmla="*/ 541413 w 1006958"/>
              <a:gd name="connsiteY124" fmla="*/ 742594 h 1007485"/>
              <a:gd name="connsiteX125" fmla="*/ 542227 w 1006958"/>
              <a:gd name="connsiteY125" fmla="*/ 743298 h 1007485"/>
              <a:gd name="connsiteX126" fmla="*/ 545150 w 1006958"/>
              <a:gd name="connsiteY126" fmla="*/ 775955 h 1007485"/>
              <a:gd name="connsiteX127" fmla="*/ 542442 w 1006958"/>
              <a:gd name="connsiteY127" fmla="*/ 779204 h 1007485"/>
              <a:gd name="connsiteX128" fmla="*/ 438625 w 1006958"/>
              <a:gd name="connsiteY128" fmla="*/ 788411 h 1007485"/>
              <a:gd name="connsiteX129" fmla="*/ 434617 w 1006958"/>
              <a:gd name="connsiteY129" fmla="*/ 785053 h 1007485"/>
              <a:gd name="connsiteX130" fmla="*/ 431963 w 1006958"/>
              <a:gd name="connsiteY130" fmla="*/ 755321 h 1007485"/>
              <a:gd name="connsiteX131" fmla="*/ 434672 w 1006958"/>
              <a:gd name="connsiteY131" fmla="*/ 752071 h 1007485"/>
              <a:gd name="connsiteX132" fmla="*/ 506049 w 1006958"/>
              <a:gd name="connsiteY132" fmla="*/ 745735 h 1007485"/>
              <a:gd name="connsiteX133" fmla="*/ 499605 w 1006958"/>
              <a:gd name="connsiteY133" fmla="*/ 673165 h 1007485"/>
              <a:gd name="connsiteX134" fmla="*/ 500147 w 1006958"/>
              <a:gd name="connsiteY134" fmla="*/ 671865 h 1007485"/>
              <a:gd name="connsiteX135" fmla="*/ 462019 w 1006958"/>
              <a:gd name="connsiteY135" fmla="*/ 675224 h 1007485"/>
              <a:gd name="connsiteX136" fmla="*/ 461478 w 1006958"/>
              <a:gd name="connsiteY136" fmla="*/ 674736 h 1007485"/>
              <a:gd name="connsiteX137" fmla="*/ 458608 w 1006958"/>
              <a:gd name="connsiteY137" fmla="*/ 642187 h 1007485"/>
              <a:gd name="connsiteX138" fmla="*/ 461316 w 1006958"/>
              <a:gd name="connsiteY138" fmla="*/ 638938 h 1007485"/>
              <a:gd name="connsiteX139" fmla="*/ 529066 w 1006958"/>
              <a:gd name="connsiteY139" fmla="*/ 632927 h 1007485"/>
              <a:gd name="connsiteX140" fmla="*/ 530312 w 1006958"/>
              <a:gd name="connsiteY140" fmla="*/ 632764 h 1007485"/>
              <a:gd name="connsiteX141" fmla="*/ 602880 w 1006958"/>
              <a:gd name="connsiteY141" fmla="*/ 586786 h 1007485"/>
              <a:gd name="connsiteX142" fmla="*/ 602988 w 1006958"/>
              <a:gd name="connsiteY142" fmla="*/ 586841 h 1007485"/>
              <a:gd name="connsiteX143" fmla="*/ 606238 w 1006958"/>
              <a:gd name="connsiteY143" fmla="*/ 623666 h 1007485"/>
              <a:gd name="connsiteX144" fmla="*/ 603529 w 1006958"/>
              <a:gd name="connsiteY144" fmla="*/ 626916 h 1007485"/>
              <a:gd name="connsiteX145" fmla="*/ 572661 w 1006958"/>
              <a:gd name="connsiteY145" fmla="*/ 629624 h 1007485"/>
              <a:gd name="connsiteX146" fmla="*/ 568653 w 1006958"/>
              <a:gd name="connsiteY146" fmla="*/ 626266 h 1007485"/>
              <a:gd name="connsiteX147" fmla="*/ 565729 w 1006958"/>
              <a:gd name="connsiteY147" fmla="*/ 593068 h 1007485"/>
              <a:gd name="connsiteX148" fmla="*/ 568437 w 1006958"/>
              <a:gd name="connsiteY148" fmla="*/ 589819 h 1007485"/>
              <a:gd name="connsiteX149" fmla="*/ 786688 w 1006958"/>
              <a:gd name="connsiteY149" fmla="*/ 570322 h 1007485"/>
              <a:gd name="connsiteX150" fmla="*/ 789992 w 1006958"/>
              <a:gd name="connsiteY150" fmla="*/ 573084 h 1007485"/>
              <a:gd name="connsiteX151" fmla="*/ 793187 w 1006958"/>
              <a:gd name="connsiteY151" fmla="*/ 608827 h 1007485"/>
              <a:gd name="connsiteX152" fmla="*/ 826439 w 1006958"/>
              <a:gd name="connsiteY152" fmla="*/ 605903 h 1007485"/>
              <a:gd name="connsiteX153" fmla="*/ 829742 w 1006958"/>
              <a:gd name="connsiteY153" fmla="*/ 608665 h 1007485"/>
              <a:gd name="connsiteX154" fmla="*/ 835971 w 1006958"/>
              <a:gd name="connsiteY154" fmla="*/ 679068 h 1007485"/>
              <a:gd name="connsiteX155" fmla="*/ 871228 w 1006958"/>
              <a:gd name="connsiteY155" fmla="*/ 675927 h 1007485"/>
              <a:gd name="connsiteX156" fmla="*/ 868248 w 1006958"/>
              <a:gd name="connsiteY156" fmla="*/ 642296 h 1007485"/>
              <a:gd name="connsiteX157" fmla="*/ 870956 w 1006958"/>
              <a:gd name="connsiteY157" fmla="*/ 639047 h 1007485"/>
              <a:gd name="connsiteX158" fmla="*/ 907188 w 1006958"/>
              <a:gd name="connsiteY158" fmla="*/ 635852 h 1007485"/>
              <a:gd name="connsiteX159" fmla="*/ 904100 w 1006958"/>
              <a:gd name="connsiteY159" fmla="*/ 601083 h 1007485"/>
              <a:gd name="connsiteX160" fmla="*/ 906808 w 1006958"/>
              <a:gd name="connsiteY160" fmla="*/ 597834 h 1007485"/>
              <a:gd name="connsiteX161" fmla="*/ 937027 w 1006958"/>
              <a:gd name="connsiteY161" fmla="*/ 595180 h 1007485"/>
              <a:gd name="connsiteX162" fmla="*/ 940331 w 1006958"/>
              <a:gd name="connsiteY162" fmla="*/ 597942 h 1007485"/>
              <a:gd name="connsiteX163" fmla="*/ 943418 w 1006958"/>
              <a:gd name="connsiteY163" fmla="*/ 632548 h 1007485"/>
              <a:gd name="connsiteX164" fmla="*/ 943526 w 1006958"/>
              <a:gd name="connsiteY164" fmla="*/ 632440 h 1007485"/>
              <a:gd name="connsiteX165" fmla="*/ 978024 w 1006958"/>
              <a:gd name="connsiteY165" fmla="*/ 629407 h 1007485"/>
              <a:gd name="connsiteX166" fmla="*/ 981327 w 1006958"/>
              <a:gd name="connsiteY166" fmla="*/ 632169 h 1007485"/>
              <a:gd name="connsiteX167" fmla="*/ 993946 w 1006958"/>
              <a:gd name="connsiteY167" fmla="*/ 774655 h 1007485"/>
              <a:gd name="connsiteX168" fmla="*/ 991238 w 1006958"/>
              <a:gd name="connsiteY168" fmla="*/ 777904 h 1007485"/>
              <a:gd name="connsiteX169" fmla="*/ 960314 w 1006958"/>
              <a:gd name="connsiteY169" fmla="*/ 780667 h 1007485"/>
              <a:gd name="connsiteX170" fmla="*/ 956145 w 1006958"/>
              <a:gd name="connsiteY170" fmla="*/ 777147 h 1007485"/>
              <a:gd name="connsiteX171" fmla="*/ 953166 w 1006958"/>
              <a:gd name="connsiteY171" fmla="*/ 743299 h 1007485"/>
              <a:gd name="connsiteX172" fmla="*/ 920673 w 1006958"/>
              <a:gd name="connsiteY172" fmla="*/ 746168 h 1007485"/>
              <a:gd name="connsiteX173" fmla="*/ 916665 w 1006958"/>
              <a:gd name="connsiteY173" fmla="*/ 742811 h 1007485"/>
              <a:gd name="connsiteX174" fmla="*/ 910491 w 1006958"/>
              <a:gd name="connsiteY174" fmla="*/ 673220 h 1007485"/>
              <a:gd name="connsiteX175" fmla="*/ 872581 w 1006958"/>
              <a:gd name="connsiteY175" fmla="*/ 676578 h 1007485"/>
              <a:gd name="connsiteX176" fmla="*/ 875776 w 1006958"/>
              <a:gd name="connsiteY176" fmla="*/ 712429 h 1007485"/>
              <a:gd name="connsiteX177" fmla="*/ 875073 w 1006958"/>
              <a:gd name="connsiteY177" fmla="*/ 713241 h 1007485"/>
              <a:gd name="connsiteX178" fmla="*/ 839274 w 1006958"/>
              <a:gd name="connsiteY178" fmla="*/ 716437 h 1007485"/>
              <a:gd name="connsiteX179" fmla="*/ 842470 w 1006958"/>
              <a:gd name="connsiteY179" fmla="*/ 752342 h 1007485"/>
              <a:gd name="connsiteX180" fmla="*/ 876751 w 1006958"/>
              <a:gd name="connsiteY180" fmla="*/ 749309 h 1007485"/>
              <a:gd name="connsiteX181" fmla="*/ 880054 w 1006958"/>
              <a:gd name="connsiteY181" fmla="*/ 752072 h 1007485"/>
              <a:gd name="connsiteX182" fmla="*/ 883087 w 1006958"/>
              <a:gd name="connsiteY182" fmla="*/ 786461 h 1007485"/>
              <a:gd name="connsiteX183" fmla="*/ 953437 w 1006958"/>
              <a:gd name="connsiteY183" fmla="*/ 780341 h 1007485"/>
              <a:gd name="connsiteX184" fmla="*/ 956741 w 1006958"/>
              <a:gd name="connsiteY184" fmla="*/ 783104 h 1007485"/>
              <a:gd name="connsiteX185" fmla="*/ 959719 w 1006958"/>
              <a:gd name="connsiteY185" fmla="*/ 816898 h 1007485"/>
              <a:gd name="connsiteX186" fmla="*/ 994270 w 1006958"/>
              <a:gd name="connsiteY186" fmla="*/ 813810 h 1007485"/>
              <a:gd name="connsiteX187" fmla="*/ 997575 w 1006958"/>
              <a:gd name="connsiteY187" fmla="*/ 816573 h 1007485"/>
              <a:gd name="connsiteX188" fmla="*/ 1000336 w 1006958"/>
              <a:gd name="connsiteY188" fmla="*/ 847983 h 1007485"/>
              <a:gd name="connsiteX189" fmla="*/ 997629 w 1006958"/>
              <a:gd name="connsiteY189" fmla="*/ 851233 h 1007485"/>
              <a:gd name="connsiteX190" fmla="*/ 929120 w 1006958"/>
              <a:gd name="connsiteY190" fmla="*/ 857298 h 1007485"/>
              <a:gd name="connsiteX191" fmla="*/ 925112 w 1006958"/>
              <a:gd name="connsiteY191" fmla="*/ 853940 h 1007485"/>
              <a:gd name="connsiteX192" fmla="*/ 922188 w 1006958"/>
              <a:gd name="connsiteY192" fmla="*/ 820851 h 1007485"/>
              <a:gd name="connsiteX193" fmla="*/ 849077 w 1006958"/>
              <a:gd name="connsiteY193" fmla="*/ 827349 h 1007485"/>
              <a:gd name="connsiteX194" fmla="*/ 855685 w 1006958"/>
              <a:gd name="connsiteY194" fmla="*/ 901815 h 1007485"/>
              <a:gd name="connsiteX195" fmla="*/ 781814 w 1006958"/>
              <a:gd name="connsiteY195" fmla="*/ 908368 h 1007485"/>
              <a:gd name="connsiteX196" fmla="*/ 781056 w 1006958"/>
              <a:gd name="connsiteY196" fmla="*/ 909288 h 1007485"/>
              <a:gd name="connsiteX197" fmla="*/ 784252 w 1006958"/>
              <a:gd name="connsiteY197" fmla="*/ 944978 h 1007485"/>
              <a:gd name="connsiteX198" fmla="*/ 675885 w 1006958"/>
              <a:gd name="connsiteY198" fmla="*/ 954618 h 1007485"/>
              <a:gd name="connsiteX199" fmla="*/ 671877 w 1006958"/>
              <a:gd name="connsiteY199" fmla="*/ 951260 h 1007485"/>
              <a:gd name="connsiteX200" fmla="*/ 665648 w 1006958"/>
              <a:gd name="connsiteY200" fmla="*/ 880910 h 1007485"/>
              <a:gd name="connsiteX201" fmla="*/ 702096 w 1006958"/>
              <a:gd name="connsiteY201" fmla="*/ 877661 h 1007485"/>
              <a:gd name="connsiteX202" fmla="*/ 705182 w 1006958"/>
              <a:gd name="connsiteY202" fmla="*/ 912484 h 1007485"/>
              <a:gd name="connsiteX203" fmla="*/ 709191 w 1006958"/>
              <a:gd name="connsiteY203" fmla="*/ 915841 h 1007485"/>
              <a:gd name="connsiteX204" fmla="*/ 777048 w 1006958"/>
              <a:gd name="connsiteY204" fmla="*/ 909829 h 1007485"/>
              <a:gd name="connsiteX205" fmla="*/ 779757 w 1006958"/>
              <a:gd name="connsiteY205" fmla="*/ 906581 h 1007485"/>
              <a:gd name="connsiteX206" fmla="*/ 776723 w 1006958"/>
              <a:gd name="connsiteY206" fmla="*/ 872516 h 1007485"/>
              <a:gd name="connsiteX207" fmla="*/ 811384 w 1006958"/>
              <a:gd name="connsiteY207" fmla="*/ 869429 h 1007485"/>
              <a:gd name="connsiteX208" fmla="*/ 814092 w 1006958"/>
              <a:gd name="connsiteY208" fmla="*/ 866179 h 1007485"/>
              <a:gd name="connsiteX209" fmla="*/ 811275 w 1006958"/>
              <a:gd name="connsiteY209" fmla="*/ 834715 h 1007485"/>
              <a:gd name="connsiteX210" fmla="*/ 807972 w 1006958"/>
              <a:gd name="connsiteY210" fmla="*/ 831953 h 1007485"/>
              <a:gd name="connsiteX211" fmla="*/ 773529 w 1006958"/>
              <a:gd name="connsiteY211" fmla="*/ 834985 h 1007485"/>
              <a:gd name="connsiteX212" fmla="*/ 770387 w 1006958"/>
              <a:gd name="connsiteY212" fmla="*/ 799459 h 1007485"/>
              <a:gd name="connsiteX213" fmla="*/ 767084 w 1006958"/>
              <a:gd name="connsiteY213" fmla="*/ 796697 h 1007485"/>
              <a:gd name="connsiteX214" fmla="*/ 735619 w 1006958"/>
              <a:gd name="connsiteY214" fmla="*/ 799513 h 1007485"/>
              <a:gd name="connsiteX215" fmla="*/ 732910 w 1006958"/>
              <a:gd name="connsiteY215" fmla="*/ 802762 h 1007485"/>
              <a:gd name="connsiteX216" fmla="*/ 736052 w 1006958"/>
              <a:gd name="connsiteY216" fmla="*/ 838343 h 1007485"/>
              <a:gd name="connsiteX217" fmla="*/ 699767 w 1006958"/>
              <a:gd name="connsiteY217" fmla="*/ 841538 h 1007485"/>
              <a:gd name="connsiteX218" fmla="*/ 696626 w 1006958"/>
              <a:gd name="connsiteY218" fmla="*/ 806012 h 1007485"/>
              <a:gd name="connsiteX219" fmla="*/ 693322 w 1006958"/>
              <a:gd name="connsiteY219" fmla="*/ 803250 h 1007485"/>
              <a:gd name="connsiteX220" fmla="*/ 661858 w 1006958"/>
              <a:gd name="connsiteY220" fmla="*/ 806066 h 1007485"/>
              <a:gd name="connsiteX221" fmla="*/ 659150 w 1006958"/>
              <a:gd name="connsiteY221" fmla="*/ 809315 h 1007485"/>
              <a:gd name="connsiteX222" fmla="*/ 665486 w 1006958"/>
              <a:gd name="connsiteY222" fmla="*/ 880802 h 1007485"/>
              <a:gd name="connsiteX223" fmla="*/ 633046 w 1006958"/>
              <a:gd name="connsiteY223" fmla="*/ 883673 h 1007485"/>
              <a:gd name="connsiteX224" fmla="*/ 629039 w 1006958"/>
              <a:gd name="connsiteY224" fmla="*/ 880315 h 1007485"/>
              <a:gd name="connsiteX225" fmla="*/ 622864 w 1006958"/>
              <a:gd name="connsiteY225" fmla="*/ 810561 h 1007485"/>
              <a:gd name="connsiteX226" fmla="*/ 587283 w 1006958"/>
              <a:gd name="connsiteY226" fmla="*/ 813702 h 1007485"/>
              <a:gd name="connsiteX227" fmla="*/ 586797 w 1006958"/>
              <a:gd name="connsiteY227" fmla="*/ 813268 h 1007485"/>
              <a:gd name="connsiteX228" fmla="*/ 589830 w 1006958"/>
              <a:gd name="connsiteY228" fmla="*/ 847441 h 1007485"/>
              <a:gd name="connsiteX229" fmla="*/ 587121 w 1006958"/>
              <a:gd name="connsiteY229" fmla="*/ 850691 h 1007485"/>
              <a:gd name="connsiteX230" fmla="*/ 555819 w 1006958"/>
              <a:gd name="connsiteY230" fmla="*/ 853453 h 1007485"/>
              <a:gd name="connsiteX231" fmla="*/ 551811 w 1006958"/>
              <a:gd name="connsiteY231" fmla="*/ 850095 h 1007485"/>
              <a:gd name="connsiteX232" fmla="*/ 545800 w 1006958"/>
              <a:gd name="connsiteY232" fmla="*/ 782562 h 1007485"/>
              <a:gd name="connsiteX233" fmla="*/ 548509 w 1006958"/>
              <a:gd name="connsiteY233" fmla="*/ 779312 h 1007485"/>
              <a:gd name="connsiteX234" fmla="*/ 583493 w 1006958"/>
              <a:gd name="connsiteY234" fmla="*/ 776226 h 1007485"/>
              <a:gd name="connsiteX235" fmla="*/ 580352 w 1006958"/>
              <a:gd name="connsiteY235" fmla="*/ 740645 h 1007485"/>
              <a:gd name="connsiteX236" fmla="*/ 581598 w 1006958"/>
              <a:gd name="connsiteY236" fmla="*/ 739182 h 1007485"/>
              <a:gd name="connsiteX237" fmla="*/ 652543 w 1006958"/>
              <a:gd name="connsiteY237" fmla="*/ 732900 h 1007485"/>
              <a:gd name="connsiteX238" fmla="*/ 649239 w 1006958"/>
              <a:gd name="connsiteY238" fmla="*/ 695858 h 1007485"/>
              <a:gd name="connsiteX239" fmla="*/ 617017 w 1006958"/>
              <a:gd name="connsiteY239" fmla="*/ 698727 h 1007485"/>
              <a:gd name="connsiteX240" fmla="*/ 613009 w 1006958"/>
              <a:gd name="connsiteY240" fmla="*/ 695369 h 1007485"/>
              <a:gd name="connsiteX241" fmla="*/ 610300 w 1006958"/>
              <a:gd name="connsiteY241" fmla="*/ 664609 h 1007485"/>
              <a:gd name="connsiteX242" fmla="*/ 613009 w 1006958"/>
              <a:gd name="connsiteY242" fmla="*/ 661359 h 1007485"/>
              <a:gd name="connsiteX243" fmla="*/ 645936 w 1006958"/>
              <a:gd name="connsiteY243" fmla="*/ 658435 h 1007485"/>
              <a:gd name="connsiteX244" fmla="*/ 642957 w 1006958"/>
              <a:gd name="connsiteY244" fmla="*/ 625128 h 1007485"/>
              <a:gd name="connsiteX245" fmla="*/ 645665 w 1006958"/>
              <a:gd name="connsiteY245" fmla="*/ 621880 h 1007485"/>
              <a:gd name="connsiteX246" fmla="*/ 716502 w 1006958"/>
              <a:gd name="connsiteY246" fmla="*/ 615598 h 1007485"/>
              <a:gd name="connsiteX247" fmla="*/ 713307 w 1006958"/>
              <a:gd name="connsiteY247" fmla="*/ 579854 h 1007485"/>
              <a:gd name="connsiteX248" fmla="*/ 716015 w 1006958"/>
              <a:gd name="connsiteY248" fmla="*/ 576604 h 1007485"/>
              <a:gd name="connsiteX249" fmla="*/ 191291 w 1006958"/>
              <a:gd name="connsiteY249" fmla="*/ 587435 h 1007485"/>
              <a:gd name="connsiteX250" fmla="*/ 191615 w 1006958"/>
              <a:gd name="connsiteY250" fmla="*/ 589060 h 1007485"/>
              <a:gd name="connsiteX251" fmla="*/ 194541 w 1006958"/>
              <a:gd name="connsiteY251" fmla="*/ 622095 h 1007485"/>
              <a:gd name="connsiteX252" fmla="*/ 194107 w 1006958"/>
              <a:gd name="connsiteY252" fmla="*/ 624099 h 1007485"/>
              <a:gd name="connsiteX253" fmla="*/ 190858 w 1006958"/>
              <a:gd name="connsiteY253" fmla="*/ 587490 h 1007485"/>
              <a:gd name="connsiteX254" fmla="*/ 157822 w 1006958"/>
              <a:gd name="connsiteY254" fmla="*/ 590414 h 1007485"/>
              <a:gd name="connsiteX255" fmla="*/ 156089 w 1006958"/>
              <a:gd name="connsiteY255" fmla="*/ 592471 h 1007485"/>
              <a:gd name="connsiteX256" fmla="*/ 159177 w 1006958"/>
              <a:gd name="connsiteY256" fmla="*/ 627565 h 1007485"/>
              <a:gd name="connsiteX257" fmla="*/ 194269 w 1006958"/>
              <a:gd name="connsiteY257" fmla="*/ 624479 h 1007485"/>
              <a:gd name="connsiteX258" fmla="*/ 196003 w 1006958"/>
              <a:gd name="connsiteY258" fmla="*/ 622420 h 1007485"/>
              <a:gd name="connsiteX259" fmla="*/ 193078 w 1006958"/>
              <a:gd name="connsiteY259" fmla="*/ 589114 h 1007485"/>
              <a:gd name="connsiteX260" fmla="*/ 191291 w 1006958"/>
              <a:gd name="connsiteY260" fmla="*/ 587435 h 1007485"/>
              <a:gd name="connsiteX261" fmla="*/ 896518 w 1006958"/>
              <a:gd name="connsiteY261" fmla="*/ 523801 h 1007485"/>
              <a:gd name="connsiteX262" fmla="*/ 897385 w 1006958"/>
              <a:gd name="connsiteY262" fmla="*/ 524560 h 1007485"/>
              <a:gd name="connsiteX263" fmla="*/ 900363 w 1006958"/>
              <a:gd name="connsiteY263" fmla="*/ 558191 h 1007485"/>
              <a:gd name="connsiteX264" fmla="*/ 897656 w 1006958"/>
              <a:gd name="connsiteY264" fmla="*/ 561440 h 1007485"/>
              <a:gd name="connsiteX265" fmla="*/ 828227 w 1006958"/>
              <a:gd name="connsiteY265" fmla="*/ 567614 h 1007485"/>
              <a:gd name="connsiteX266" fmla="*/ 824490 w 1006958"/>
              <a:gd name="connsiteY266" fmla="*/ 564473 h 1007485"/>
              <a:gd name="connsiteX267" fmla="*/ 821727 w 1006958"/>
              <a:gd name="connsiteY267" fmla="*/ 533441 h 1007485"/>
              <a:gd name="connsiteX268" fmla="*/ 824436 w 1006958"/>
              <a:gd name="connsiteY268" fmla="*/ 530191 h 1007485"/>
              <a:gd name="connsiteX269" fmla="*/ 557119 w 1006958"/>
              <a:gd name="connsiteY269" fmla="*/ 516436 h 1007485"/>
              <a:gd name="connsiteX270" fmla="*/ 560423 w 1006958"/>
              <a:gd name="connsiteY270" fmla="*/ 519197 h 1007485"/>
              <a:gd name="connsiteX271" fmla="*/ 563076 w 1006958"/>
              <a:gd name="connsiteY271" fmla="*/ 549255 h 1007485"/>
              <a:gd name="connsiteX272" fmla="*/ 560369 w 1006958"/>
              <a:gd name="connsiteY272" fmla="*/ 552504 h 1007485"/>
              <a:gd name="connsiteX273" fmla="*/ 529553 w 1006958"/>
              <a:gd name="connsiteY273" fmla="*/ 555212 h 1007485"/>
              <a:gd name="connsiteX274" fmla="*/ 525546 w 1006958"/>
              <a:gd name="connsiteY274" fmla="*/ 551854 h 1007485"/>
              <a:gd name="connsiteX275" fmla="*/ 522947 w 1006958"/>
              <a:gd name="connsiteY275" fmla="*/ 522501 h 1007485"/>
              <a:gd name="connsiteX276" fmla="*/ 525655 w 1006958"/>
              <a:gd name="connsiteY276" fmla="*/ 519252 h 1007485"/>
              <a:gd name="connsiteX277" fmla="*/ 961345 w 1006958"/>
              <a:gd name="connsiteY277" fmla="*/ 443758 h 1007485"/>
              <a:gd name="connsiteX278" fmla="*/ 964649 w 1006958"/>
              <a:gd name="connsiteY278" fmla="*/ 446520 h 1007485"/>
              <a:gd name="connsiteX279" fmla="*/ 973909 w 1006958"/>
              <a:gd name="connsiteY279" fmla="*/ 550826 h 1007485"/>
              <a:gd name="connsiteX280" fmla="*/ 971201 w 1006958"/>
              <a:gd name="connsiteY280" fmla="*/ 554075 h 1007485"/>
              <a:gd name="connsiteX281" fmla="*/ 936702 w 1006958"/>
              <a:gd name="connsiteY281" fmla="*/ 557108 h 1007485"/>
              <a:gd name="connsiteX282" fmla="*/ 933507 w 1006958"/>
              <a:gd name="connsiteY282" fmla="*/ 521040 h 1007485"/>
              <a:gd name="connsiteX283" fmla="*/ 897385 w 1006958"/>
              <a:gd name="connsiteY283" fmla="*/ 524236 h 1007485"/>
              <a:gd name="connsiteX284" fmla="*/ 894352 w 1006958"/>
              <a:gd name="connsiteY284" fmla="*/ 489791 h 1007485"/>
              <a:gd name="connsiteX285" fmla="*/ 897061 w 1006958"/>
              <a:gd name="connsiteY285" fmla="*/ 486542 h 1007485"/>
              <a:gd name="connsiteX286" fmla="*/ 930203 w 1006958"/>
              <a:gd name="connsiteY286" fmla="*/ 483617 h 1007485"/>
              <a:gd name="connsiteX287" fmla="*/ 927225 w 1006958"/>
              <a:gd name="connsiteY287" fmla="*/ 449770 h 1007485"/>
              <a:gd name="connsiteX288" fmla="*/ 929933 w 1006958"/>
              <a:gd name="connsiteY288" fmla="*/ 446520 h 1007485"/>
              <a:gd name="connsiteX289" fmla="*/ 145042 w 1006958"/>
              <a:gd name="connsiteY289" fmla="*/ 477984 h 1007485"/>
              <a:gd name="connsiteX290" fmla="*/ 147100 w 1006958"/>
              <a:gd name="connsiteY290" fmla="*/ 479717 h 1007485"/>
              <a:gd name="connsiteX291" fmla="*/ 150188 w 1006958"/>
              <a:gd name="connsiteY291" fmla="*/ 514487 h 1007485"/>
              <a:gd name="connsiteX292" fmla="*/ 148454 w 1006958"/>
              <a:gd name="connsiteY292" fmla="*/ 516544 h 1007485"/>
              <a:gd name="connsiteX293" fmla="*/ 113685 w 1006958"/>
              <a:gd name="connsiteY293" fmla="*/ 519631 h 1007485"/>
              <a:gd name="connsiteX294" fmla="*/ 111628 w 1006958"/>
              <a:gd name="connsiteY294" fmla="*/ 517898 h 1007485"/>
              <a:gd name="connsiteX295" fmla="*/ 108540 w 1006958"/>
              <a:gd name="connsiteY295" fmla="*/ 483130 h 1007485"/>
              <a:gd name="connsiteX296" fmla="*/ 110273 w 1006958"/>
              <a:gd name="connsiteY296" fmla="*/ 481072 h 1007485"/>
              <a:gd name="connsiteX297" fmla="*/ 477509 w 1006958"/>
              <a:gd name="connsiteY297" fmla="*/ 449825 h 1007485"/>
              <a:gd name="connsiteX298" fmla="*/ 479620 w 1006958"/>
              <a:gd name="connsiteY298" fmla="*/ 451558 h 1007485"/>
              <a:gd name="connsiteX299" fmla="*/ 485795 w 1006958"/>
              <a:gd name="connsiteY299" fmla="*/ 520878 h 1007485"/>
              <a:gd name="connsiteX300" fmla="*/ 484063 w 1006958"/>
              <a:gd name="connsiteY300" fmla="*/ 522935 h 1007485"/>
              <a:gd name="connsiteX301" fmla="*/ 449347 w 1006958"/>
              <a:gd name="connsiteY301" fmla="*/ 526023 h 1007485"/>
              <a:gd name="connsiteX302" fmla="*/ 452759 w 1006958"/>
              <a:gd name="connsiteY302" fmla="*/ 564203 h 1007485"/>
              <a:gd name="connsiteX303" fmla="*/ 452759 w 1006958"/>
              <a:gd name="connsiteY303" fmla="*/ 564258 h 1007485"/>
              <a:gd name="connsiteX304" fmla="*/ 485848 w 1006958"/>
              <a:gd name="connsiteY304" fmla="*/ 561332 h 1007485"/>
              <a:gd name="connsiteX305" fmla="*/ 487907 w 1006958"/>
              <a:gd name="connsiteY305" fmla="*/ 563065 h 1007485"/>
              <a:gd name="connsiteX306" fmla="*/ 490831 w 1006958"/>
              <a:gd name="connsiteY306" fmla="*/ 595939 h 1007485"/>
              <a:gd name="connsiteX307" fmla="*/ 489098 w 1006958"/>
              <a:gd name="connsiteY307" fmla="*/ 598051 h 1007485"/>
              <a:gd name="connsiteX308" fmla="*/ 382627 w 1006958"/>
              <a:gd name="connsiteY308" fmla="*/ 607474 h 1007485"/>
              <a:gd name="connsiteX309" fmla="*/ 380569 w 1006958"/>
              <a:gd name="connsiteY309" fmla="*/ 605741 h 1007485"/>
              <a:gd name="connsiteX310" fmla="*/ 377319 w 1006958"/>
              <a:gd name="connsiteY310" fmla="*/ 570918 h 1007485"/>
              <a:gd name="connsiteX311" fmla="*/ 415175 w 1006958"/>
              <a:gd name="connsiteY311" fmla="*/ 567561 h 1007485"/>
              <a:gd name="connsiteX312" fmla="*/ 411763 w 1006958"/>
              <a:gd name="connsiteY312" fmla="*/ 529164 h 1007485"/>
              <a:gd name="connsiteX313" fmla="*/ 413495 w 1006958"/>
              <a:gd name="connsiteY313" fmla="*/ 527106 h 1007485"/>
              <a:gd name="connsiteX314" fmla="*/ 447181 w 1006958"/>
              <a:gd name="connsiteY314" fmla="*/ 524128 h 1007485"/>
              <a:gd name="connsiteX315" fmla="*/ 448264 w 1006958"/>
              <a:gd name="connsiteY315" fmla="*/ 524398 h 1007485"/>
              <a:gd name="connsiteX316" fmla="*/ 442090 w 1006958"/>
              <a:gd name="connsiteY316" fmla="*/ 454861 h 1007485"/>
              <a:gd name="connsiteX317" fmla="*/ 443824 w 1006958"/>
              <a:gd name="connsiteY317" fmla="*/ 452804 h 1007485"/>
              <a:gd name="connsiteX318" fmla="*/ 695978 w 1006958"/>
              <a:gd name="connsiteY318" fmla="*/ 393772 h 1007485"/>
              <a:gd name="connsiteX319" fmla="*/ 626115 w 1006958"/>
              <a:gd name="connsiteY319" fmla="*/ 399946 h 1007485"/>
              <a:gd name="connsiteX320" fmla="*/ 623407 w 1006958"/>
              <a:gd name="connsiteY320" fmla="*/ 403195 h 1007485"/>
              <a:gd name="connsiteX321" fmla="*/ 626332 w 1006958"/>
              <a:gd name="connsiteY321" fmla="*/ 436177 h 1007485"/>
              <a:gd name="connsiteX322" fmla="*/ 626656 w 1006958"/>
              <a:gd name="connsiteY322" fmla="*/ 436448 h 1007485"/>
              <a:gd name="connsiteX323" fmla="*/ 593296 w 1006958"/>
              <a:gd name="connsiteY323" fmla="*/ 439425 h 1007485"/>
              <a:gd name="connsiteX324" fmla="*/ 590589 w 1006958"/>
              <a:gd name="connsiteY324" fmla="*/ 442675 h 1007485"/>
              <a:gd name="connsiteX325" fmla="*/ 593512 w 1006958"/>
              <a:gd name="connsiteY325" fmla="*/ 475548 h 1007485"/>
              <a:gd name="connsiteX326" fmla="*/ 593784 w 1006958"/>
              <a:gd name="connsiteY326" fmla="*/ 475765 h 1007485"/>
              <a:gd name="connsiteX327" fmla="*/ 665163 w 1006958"/>
              <a:gd name="connsiteY327" fmla="*/ 469428 h 1007485"/>
              <a:gd name="connsiteX328" fmla="*/ 667870 w 1006958"/>
              <a:gd name="connsiteY328" fmla="*/ 466179 h 1007485"/>
              <a:gd name="connsiteX329" fmla="*/ 664946 w 1006958"/>
              <a:gd name="connsiteY329" fmla="*/ 433360 h 1007485"/>
              <a:gd name="connsiteX330" fmla="*/ 664729 w 1006958"/>
              <a:gd name="connsiteY330" fmla="*/ 433143 h 1007485"/>
              <a:gd name="connsiteX331" fmla="*/ 699281 w 1006958"/>
              <a:gd name="connsiteY331" fmla="*/ 430057 h 1007485"/>
              <a:gd name="connsiteX332" fmla="*/ 701988 w 1006958"/>
              <a:gd name="connsiteY332" fmla="*/ 426808 h 1007485"/>
              <a:gd name="connsiteX333" fmla="*/ 699281 w 1006958"/>
              <a:gd name="connsiteY333" fmla="*/ 396534 h 1007485"/>
              <a:gd name="connsiteX334" fmla="*/ 695978 w 1006958"/>
              <a:gd name="connsiteY334" fmla="*/ 393772 h 1007485"/>
              <a:gd name="connsiteX335" fmla="*/ 286227 w 1006958"/>
              <a:gd name="connsiteY335" fmla="*/ 392038 h 1007485"/>
              <a:gd name="connsiteX336" fmla="*/ 250376 w 1006958"/>
              <a:gd name="connsiteY336" fmla="*/ 395234 h 1007485"/>
              <a:gd name="connsiteX337" fmla="*/ 253572 w 1006958"/>
              <a:gd name="connsiteY337" fmla="*/ 431086 h 1007485"/>
              <a:gd name="connsiteX338" fmla="*/ 255629 w 1006958"/>
              <a:gd name="connsiteY338" fmla="*/ 432819 h 1007485"/>
              <a:gd name="connsiteX339" fmla="*/ 289530 w 1006958"/>
              <a:gd name="connsiteY339" fmla="*/ 429786 h 1007485"/>
              <a:gd name="connsiteX340" fmla="*/ 291264 w 1006958"/>
              <a:gd name="connsiteY340" fmla="*/ 427674 h 1007485"/>
              <a:gd name="connsiteX341" fmla="*/ 288285 w 1006958"/>
              <a:gd name="connsiteY341" fmla="*/ 393771 h 1007485"/>
              <a:gd name="connsiteX342" fmla="*/ 286227 w 1006958"/>
              <a:gd name="connsiteY342" fmla="*/ 392038 h 1007485"/>
              <a:gd name="connsiteX343" fmla="*/ 843553 w 1006958"/>
              <a:gd name="connsiteY343" fmla="*/ 343352 h 1007485"/>
              <a:gd name="connsiteX344" fmla="*/ 846749 w 1006958"/>
              <a:gd name="connsiteY344" fmla="*/ 379853 h 1007485"/>
              <a:gd name="connsiteX345" fmla="*/ 884225 w 1006958"/>
              <a:gd name="connsiteY345" fmla="*/ 376550 h 1007485"/>
              <a:gd name="connsiteX346" fmla="*/ 887473 w 1006958"/>
              <a:gd name="connsiteY346" fmla="*/ 412997 h 1007485"/>
              <a:gd name="connsiteX347" fmla="*/ 849998 w 1006958"/>
              <a:gd name="connsiteY347" fmla="*/ 416301 h 1007485"/>
              <a:gd name="connsiteX348" fmla="*/ 852976 w 1006958"/>
              <a:gd name="connsiteY348" fmla="*/ 449715 h 1007485"/>
              <a:gd name="connsiteX349" fmla="*/ 850269 w 1006958"/>
              <a:gd name="connsiteY349" fmla="*/ 452964 h 1007485"/>
              <a:gd name="connsiteX350" fmla="*/ 818857 w 1006958"/>
              <a:gd name="connsiteY350" fmla="*/ 455727 h 1007485"/>
              <a:gd name="connsiteX351" fmla="*/ 815555 w 1006958"/>
              <a:gd name="connsiteY351" fmla="*/ 452964 h 1007485"/>
              <a:gd name="connsiteX352" fmla="*/ 806402 w 1006958"/>
              <a:gd name="connsiteY352" fmla="*/ 349634 h 1007485"/>
              <a:gd name="connsiteX353" fmla="*/ 809110 w 1006958"/>
              <a:gd name="connsiteY353" fmla="*/ 346385 h 1007485"/>
              <a:gd name="connsiteX354" fmla="*/ 60340 w 1006958"/>
              <a:gd name="connsiteY354" fmla="*/ 375088 h 1007485"/>
              <a:gd name="connsiteX355" fmla="*/ 62398 w 1006958"/>
              <a:gd name="connsiteY355" fmla="*/ 376820 h 1007485"/>
              <a:gd name="connsiteX356" fmla="*/ 65322 w 1006958"/>
              <a:gd name="connsiteY356" fmla="*/ 409911 h 1007485"/>
              <a:gd name="connsiteX357" fmla="*/ 63589 w 1006958"/>
              <a:gd name="connsiteY357" fmla="*/ 411968 h 1007485"/>
              <a:gd name="connsiteX358" fmla="*/ 30500 w 1006958"/>
              <a:gd name="connsiteY358" fmla="*/ 414893 h 1007485"/>
              <a:gd name="connsiteX359" fmla="*/ 28442 w 1006958"/>
              <a:gd name="connsiteY359" fmla="*/ 413160 h 1007485"/>
              <a:gd name="connsiteX360" fmla="*/ 25517 w 1006958"/>
              <a:gd name="connsiteY360" fmla="*/ 380070 h 1007485"/>
              <a:gd name="connsiteX361" fmla="*/ 27250 w 1006958"/>
              <a:gd name="connsiteY361" fmla="*/ 378013 h 1007485"/>
              <a:gd name="connsiteX362" fmla="*/ 134102 w 1006958"/>
              <a:gd name="connsiteY362" fmla="*/ 367236 h 1007485"/>
              <a:gd name="connsiteX363" fmla="*/ 137351 w 1006958"/>
              <a:gd name="connsiteY363" fmla="*/ 369944 h 1007485"/>
              <a:gd name="connsiteX364" fmla="*/ 143525 w 1006958"/>
              <a:gd name="connsiteY364" fmla="*/ 439534 h 1007485"/>
              <a:gd name="connsiteX365" fmla="*/ 140818 w 1006958"/>
              <a:gd name="connsiteY365" fmla="*/ 442784 h 1007485"/>
              <a:gd name="connsiteX366" fmla="*/ 108106 w 1006958"/>
              <a:gd name="connsiteY366" fmla="*/ 445708 h 1007485"/>
              <a:gd name="connsiteX367" fmla="*/ 104858 w 1006958"/>
              <a:gd name="connsiteY367" fmla="*/ 443001 h 1007485"/>
              <a:gd name="connsiteX368" fmla="*/ 98683 w 1006958"/>
              <a:gd name="connsiteY368" fmla="*/ 373410 h 1007485"/>
              <a:gd name="connsiteX369" fmla="*/ 101392 w 1006958"/>
              <a:gd name="connsiteY369" fmla="*/ 370160 h 1007485"/>
              <a:gd name="connsiteX370" fmla="*/ 318938 w 1006958"/>
              <a:gd name="connsiteY370" fmla="*/ 351096 h 1007485"/>
              <a:gd name="connsiteX371" fmla="*/ 322188 w 1006958"/>
              <a:gd name="connsiteY371" fmla="*/ 353805 h 1007485"/>
              <a:gd name="connsiteX372" fmla="*/ 328524 w 1006958"/>
              <a:gd name="connsiteY372" fmla="*/ 424912 h 1007485"/>
              <a:gd name="connsiteX373" fmla="*/ 362318 w 1006958"/>
              <a:gd name="connsiteY373" fmla="*/ 421933 h 1007485"/>
              <a:gd name="connsiteX374" fmla="*/ 365567 w 1006958"/>
              <a:gd name="connsiteY374" fmla="*/ 424641 h 1007485"/>
              <a:gd name="connsiteX375" fmla="*/ 378511 w 1006958"/>
              <a:gd name="connsiteY375" fmla="*/ 570430 h 1007485"/>
              <a:gd name="connsiteX376" fmla="*/ 340818 w 1006958"/>
              <a:gd name="connsiteY376" fmla="*/ 573788 h 1007485"/>
              <a:gd name="connsiteX377" fmla="*/ 344066 w 1006958"/>
              <a:gd name="connsiteY377" fmla="*/ 610235 h 1007485"/>
              <a:gd name="connsiteX378" fmla="*/ 270414 w 1006958"/>
              <a:gd name="connsiteY378" fmla="*/ 616788 h 1007485"/>
              <a:gd name="connsiteX379" fmla="*/ 268681 w 1006958"/>
              <a:gd name="connsiteY379" fmla="*/ 618901 h 1007485"/>
              <a:gd name="connsiteX380" fmla="*/ 271768 w 1006958"/>
              <a:gd name="connsiteY380" fmla="*/ 653561 h 1007485"/>
              <a:gd name="connsiteX381" fmla="*/ 273826 w 1006958"/>
              <a:gd name="connsiteY381" fmla="*/ 655293 h 1007485"/>
              <a:gd name="connsiteX382" fmla="*/ 347641 w 1006958"/>
              <a:gd name="connsiteY382" fmla="*/ 648740 h 1007485"/>
              <a:gd name="connsiteX383" fmla="*/ 344283 w 1006958"/>
              <a:gd name="connsiteY383" fmla="*/ 610777 h 1007485"/>
              <a:gd name="connsiteX384" fmla="*/ 381814 w 1006958"/>
              <a:gd name="connsiteY384" fmla="*/ 607473 h 1007485"/>
              <a:gd name="connsiteX385" fmla="*/ 385010 w 1006958"/>
              <a:gd name="connsiteY385" fmla="*/ 643270 h 1007485"/>
              <a:gd name="connsiteX386" fmla="*/ 382301 w 1006958"/>
              <a:gd name="connsiteY386" fmla="*/ 646520 h 1007485"/>
              <a:gd name="connsiteX387" fmla="*/ 347749 w 1006958"/>
              <a:gd name="connsiteY387" fmla="*/ 649607 h 1007485"/>
              <a:gd name="connsiteX388" fmla="*/ 350620 w 1006958"/>
              <a:gd name="connsiteY388" fmla="*/ 682209 h 1007485"/>
              <a:gd name="connsiteX389" fmla="*/ 347911 w 1006958"/>
              <a:gd name="connsiteY389" fmla="*/ 685459 h 1007485"/>
              <a:gd name="connsiteX390" fmla="*/ 168762 w 1006958"/>
              <a:gd name="connsiteY390" fmla="*/ 701164 h 1007485"/>
              <a:gd name="connsiteX391" fmla="*/ 165512 w 1006958"/>
              <a:gd name="connsiteY391" fmla="*/ 698457 h 1007485"/>
              <a:gd name="connsiteX392" fmla="*/ 159392 w 1006958"/>
              <a:gd name="connsiteY392" fmla="*/ 629244 h 1007485"/>
              <a:gd name="connsiteX393" fmla="*/ 125112 w 1006958"/>
              <a:gd name="connsiteY393" fmla="*/ 632277 h 1007485"/>
              <a:gd name="connsiteX394" fmla="*/ 122999 w 1006958"/>
              <a:gd name="connsiteY394" fmla="*/ 631627 h 1007485"/>
              <a:gd name="connsiteX395" fmla="*/ 123271 w 1006958"/>
              <a:gd name="connsiteY395" fmla="*/ 632601 h 1007485"/>
              <a:gd name="connsiteX396" fmla="*/ 126195 w 1006958"/>
              <a:gd name="connsiteY396" fmla="*/ 665313 h 1007485"/>
              <a:gd name="connsiteX397" fmla="*/ 123486 w 1006958"/>
              <a:gd name="connsiteY397" fmla="*/ 668561 h 1007485"/>
              <a:gd name="connsiteX398" fmla="*/ 53897 w 1006958"/>
              <a:gd name="connsiteY398" fmla="*/ 674735 h 1007485"/>
              <a:gd name="connsiteX399" fmla="*/ 50646 w 1006958"/>
              <a:gd name="connsiteY399" fmla="*/ 672027 h 1007485"/>
              <a:gd name="connsiteX400" fmla="*/ 47722 w 1006958"/>
              <a:gd name="connsiteY400" fmla="*/ 639317 h 1007485"/>
              <a:gd name="connsiteX401" fmla="*/ 50430 w 1006958"/>
              <a:gd name="connsiteY401" fmla="*/ 636068 h 1007485"/>
              <a:gd name="connsiteX402" fmla="*/ 120021 w 1006958"/>
              <a:gd name="connsiteY402" fmla="*/ 629894 h 1007485"/>
              <a:gd name="connsiteX403" fmla="*/ 122133 w 1006958"/>
              <a:gd name="connsiteY403" fmla="*/ 630544 h 1007485"/>
              <a:gd name="connsiteX404" fmla="*/ 121863 w 1006958"/>
              <a:gd name="connsiteY404" fmla="*/ 629569 h 1007485"/>
              <a:gd name="connsiteX405" fmla="*/ 118668 w 1006958"/>
              <a:gd name="connsiteY405" fmla="*/ 593772 h 1007485"/>
              <a:gd name="connsiteX406" fmla="*/ 47181 w 1006958"/>
              <a:gd name="connsiteY406" fmla="*/ 600108 h 1007485"/>
              <a:gd name="connsiteX407" fmla="*/ 43931 w 1006958"/>
              <a:gd name="connsiteY407" fmla="*/ 597400 h 1007485"/>
              <a:gd name="connsiteX408" fmla="*/ 41007 w 1006958"/>
              <a:gd name="connsiteY408" fmla="*/ 564690 h 1007485"/>
              <a:gd name="connsiteX409" fmla="*/ 43715 w 1006958"/>
              <a:gd name="connsiteY409" fmla="*/ 561439 h 1007485"/>
              <a:gd name="connsiteX410" fmla="*/ 152461 w 1006958"/>
              <a:gd name="connsiteY410" fmla="*/ 551800 h 1007485"/>
              <a:gd name="connsiteX411" fmla="*/ 149590 w 1006958"/>
              <a:gd name="connsiteY411" fmla="*/ 519306 h 1007485"/>
              <a:gd name="connsiteX412" fmla="*/ 152299 w 1006958"/>
              <a:gd name="connsiteY412" fmla="*/ 516058 h 1007485"/>
              <a:gd name="connsiteX413" fmla="*/ 185116 w 1006958"/>
              <a:gd name="connsiteY413" fmla="*/ 513132 h 1007485"/>
              <a:gd name="connsiteX414" fmla="*/ 181976 w 1006958"/>
              <a:gd name="connsiteY414" fmla="*/ 477606 h 1007485"/>
              <a:gd name="connsiteX415" fmla="*/ 184684 w 1006958"/>
              <a:gd name="connsiteY415" fmla="*/ 474357 h 1007485"/>
              <a:gd name="connsiteX416" fmla="*/ 219394 w 1006958"/>
              <a:gd name="connsiteY416" fmla="*/ 471275 h 1007485"/>
              <a:gd name="connsiteX417" fmla="*/ 219398 w 1006958"/>
              <a:gd name="connsiteY417" fmla="*/ 471324 h 1007485"/>
              <a:gd name="connsiteX418" fmla="*/ 219457 w 1006958"/>
              <a:gd name="connsiteY418" fmla="*/ 471319 h 1007485"/>
              <a:gd name="connsiteX419" fmla="*/ 222702 w 1006958"/>
              <a:gd name="connsiteY419" fmla="*/ 507879 h 1007485"/>
              <a:gd name="connsiteX420" fmla="*/ 224759 w 1006958"/>
              <a:gd name="connsiteY420" fmla="*/ 509612 h 1007485"/>
              <a:gd name="connsiteX421" fmla="*/ 295704 w 1006958"/>
              <a:gd name="connsiteY421" fmla="*/ 503330 h 1007485"/>
              <a:gd name="connsiteX422" fmla="*/ 298900 w 1006958"/>
              <a:gd name="connsiteY422" fmla="*/ 539236 h 1007485"/>
              <a:gd name="connsiteX423" fmla="*/ 263806 w 1006958"/>
              <a:gd name="connsiteY423" fmla="*/ 542323 h 1007485"/>
              <a:gd name="connsiteX424" fmla="*/ 262073 w 1006958"/>
              <a:gd name="connsiteY424" fmla="*/ 544381 h 1007485"/>
              <a:gd name="connsiteX425" fmla="*/ 264999 w 1006958"/>
              <a:gd name="connsiteY425" fmla="*/ 577525 h 1007485"/>
              <a:gd name="connsiteX426" fmla="*/ 267111 w 1006958"/>
              <a:gd name="connsiteY426" fmla="*/ 579258 h 1007485"/>
              <a:gd name="connsiteX427" fmla="*/ 300254 w 1006958"/>
              <a:gd name="connsiteY427" fmla="*/ 576332 h 1007485"/>
              <a:gd name="connsiteX428" fmla="*/ 301988 w 1006958"/>
              <a:gd name="connsiteY428" fmla="*/ 574275 h 1007485"/>
              <a:gd name="connsiteX429" fmla="*/ 298900 w 1006958"/>
              <a:gd name="connsiteY429" fmla="*/ 539453 h 1007485"/>
              <a:gd name="connsiteX430" fmla="*/ 334481 w 1006958"/>
              <a:gd name="connsiteY430" fmla="*/ 536311 h 1007485"/>
              <a:gd name="connsiteX431" fmla="*/ 336214 w 1006958"/>
              <a:gd name="connsiteY431" fmla="*/ 534254 h 1007485"/>
              <a:gd name="connsiteX432" fmla="*/ 332802 w 1006958"/>
              <a:gd name="connsiteY432" fmla="*/ 495965 h 1007485"/>
              <a:gd name="connsiteX433" fmla="*/ 332748 w 1006958"/>
              <a:gd name="connsiteY433" fmla="*/ 495802 h 1007485"/>
              <a:gd name="connsiteX434" fmla="*/ 329877 w 1006958"/>
              <a:gd name="connsiteY434" fmla="*/ 463417 h 1007485"/>
              <a:gd name="connsiteX435" fmla="*/ 327819 w 1006958"/>
              <a:gd name="connsiteY435" fmla="*/ 461684 h 1007485"/>
              <a:gd name="connsiteX436" fmla="*/ 219457 w 1006958"/>
              <a:gd name="connsiteY436" fmla="*/ 471319 h 1007485"/>
              <a:gd name="connsiteX437" fmla="*/ 219453 w 1006958"/>
              <a:gd name="connsiteY437" fmla="*/ 471269 h 1007485"/>
              <a:gd name="connsiteX438" fmla="*/ 219394 w 1006958"/>
              <a:gd name="connsiteY438" fmla="*/ 471275 h 1007485"/>
              <a:gd name="connsiteX439" fmla="*/ 216419 w 1006958"/>
              <a:gd name="connsiteY439" fmla="*/ 437855 h 1007485"/>
              <a:gd name="connsiteX440" fmla="*/ 216637 w 1006958"/>
              <a:gd name="connsiteY440" fmla="*/ 436502 h 1007485"/>
              <a:gd name="connsiteX441" fmla="*/ 181543 w 1006958"/>
              <a:gd name="connsiteY441" fmla="*/ 439643 h 1007485"/>
              <a:gd name="connsiteX442" fmla="*/ 178293 w 1006958"/>
              <a:gd name="connsiteY442" fmla="*/ 436934 h 1007485"/>
              <a:gd name="connsiteX443" fmla="*/ 175369 w 1006958"/>
              <a:gd name="connsiteY443" fmla="*/ 404224 h 1007485"/>
              <a:gd name="connsiteX444" fmla="*/ 178077 w 1006958"/>
              <a:gd name="connsiteY444" fmla="*/ 400974 h 1007485"/>
              <a:gd name="connsiteX445" fmla="*/ 250214 w 1006958"/>
              <a:gd name="connsiteY445" fmla="*/ 394584 h 1007485"/>
              <a:gd name="connsiteX446" fmla="*/ 247180 w 1006958"/>
              <a:gd name="connsiteY446" fmla="*/ 360466 h 1007485"/>
              <a:gd name="connsiteX447" fmla="*/ 249889 w 1006958"/>
              <a:gd name="connsiteY447" fmla="*/ 357216 h 1007485"/>
              <a:gd name="connsiteX448" fmla="*/ 504479 w 1006958"/>
              <a:gd name="connsiteY448" fmla="*/ 335552 h 1007485"/>
              <a:gd name="connsiteX449" fmla="*/ 507783 w 1006958"/>
              <a:gd name="connsiteY449" fmla="*/ 338314 h 1007485"/>
              <a:gd name="connsiteX450" fmla="*/ 510599 w 1006958"/>
              <a:gd name="connsiteY450" fmla="*/ 369942 h 1007485"/>
              <a:gd name="connsiteX451" fmla="*/ 507891 w 1006958"/>
              <a:gd name="connsiteY451" fmla="*/ 373191 h 1007485"/>
              <a:gd name="connsiteX452" fmla="*/ 473230 w 1006958"/>
              <a:gd name="connsiteY452" fmla="*/ 376278 h 1007485"/>
              <a:gd name="connsiteX453" fmla="*/ 476209 w 1006958"/>
              <a:gd name="connsiteY453" fmla="*/ 410017 h 1007485"/>
              <a:gd name="connsiteX454" fmla="*/ 473502 w 1006958"/>
              <a:gd name="connsiteY454" fmla="*/ 413267 h 1007485"/>
              <a:gd name="connsiteX455" fmla="*/ 442525 w 1006958"/>
              <a:gd name="connsiteY455" fmla="*/ 416029 h 1007485"/>
              <a:gd name="connsiteX456" fmla="*/ 438516 w 1006958"/>
              <a:gd name="connsiteY456" fmla="*/ 412671 h 1007485"/>
              <a:gd name="connsiteX457" fmla="*/ 435484 w 1006958"/>
              <a:gd name="connsiteY457" fmla="*/ 378715 h 1007485"/>
              <a:gd name="connsiteX458" fmla="*/ 473122 w 1006958"/>
              <a:gd name="connsiteY458" fmla="*/ 375357 h 1007485"/>
              <a:gd name="connsiteX459" fmla="*/ 470143 w 1006958"/>
              <a:gd name="connsiteY459" fmla="*/ 341617 h 1007485"/>
              <a:gd name="connsiteX460" fmla="*/ 472852 w 1006958"/>
              <a:gd name="connsiteY460" fmla="*/ 338369 h 1007485"/>
              <a:gd name="connsiteX461" fmla="*/ 874098 w 1006958"/>
              <a:gd name="connsiteY461" fmla="*/ 302896 h 1007485"/>
              <a:gd name="connsiteX462" fmla="*/ 877239 w 1006958"/>
              <a:gd name="connsiteY462" fmla="*/ 305659 h 1007485"/>
              <a:gd name="connsiteX463" fmla="*/ 880272 w 1006958"/>
              <a:gd name="connsiteY463" fmla="*/ 339560 h 1007485"/>
              <a:gd name="connsiteX464" fmla="*/ 843446 w 1006958"/>
              <a:gd name="connsiteY464" fmla="*/ 342810 h 1007485"/>
              <a:gd name="connsiteX465" fmla="*/ 840467 w 1006958"/>
              <a:gd name="connsiteY465" fmla="*/ 308963 h 1007485"/>
              <a:gd name="connsiteX466" fmla="*/ 843229 w 1006958"/>
              <a:gd name="connsiteY466" fmla="*/ 305659 h 1007485"/>
              <a:gd name="connsiteX467" fmla="*/ 948238 w 1006958"/>
              <a:gd name="connsiteY467" fmla="*/ 296073 h 1007485"/>
              <a:gd name="connsiteX468" fmla="*/ 951541 w 1006958"/>
              <a:gd name="connsiteY468" fmla="*/ 298835 h 1007485"/>
              <a:gd name="connsiteX469" fmla="*/ 960748 w 1006958"/>
              <a:gd name="connsiteY469" fmla="*/ 403141 h 1007485"/>
              <a:gd name="connsiteX470" fmla="*/ 958040 w 1006958"/>
              <a:gd name="connsiteY470" fmla="*/ 406390 h 1007485"/>
              <a:gd name="connsiteX471" fmla="*/ 923596 w 1006958"/>
              <a:gd name="connsiteY471" fmla="*/ 409423 h 1007485"/>
              <a:gd name="connsiteX472" fmla="*/ 920402 w 1006958"/>
              <a:gd name="connsiteY472" fmla="*/ 373300 h 1007485"/>
              <a:gd name="connsiteX473" fmla="*/ 884279 w 1006958"/>
              <a:gd name="connsiteY473" fmla="*/ 376496 h 1007485"/>
              <a:gd name="connsiteX474" fmla="*/ 881030 w 1006958"/>
              <a:gd name="connsiteY474" fmla="*/ 339669 h 1007485"/>
              <a:gd name="connsiteX475" fmla="*/ 917152 w 1006958"/>
              <a:gd name="connsiteY475" fmla="*/ 336473 h 1007485"/>
              <a:gd name="connsiteX476" fmla="*/ 914119 w 1006958"/>
              <a:gd name="connsiteY476" fmla="*/ 302085 h 1007485"/>
              <a:gd name="connsiteX477" fmla="*/ 916827 w 1006958"/>
              <a:gd name="connsiteY477" fmla="*/ 298835 h 1007485"/>
              <a:gd name="connsiteX478" fmla="*/ 422649 w 1006958"/>
              <a:gd name="connsiteY478" fmla="*/ 268452 h 1007485"/>
              <a:gd name="connsiteX479" fmla="*/ 425952 w 1006958"/>
              <a:gd name="connsiteY479" fmla="*/ 271161 h 1007485"/>
              <a:gd name="connsiteX480" fmla="*/ 435484 w 1006958"/>
              <a:gd name="connsiteY480" fmla="*/ 378715 h 1007485"/>
              <a:gd name="connsiteX481" fmla="*/ 435267 w 1006958"/>
              <a:gd name="connsiteY481" fmla="*/ 378986 h 1007485"/>
              <a:gd name="connsiteX482" fmla="*/ 401960 w 1006958"/>
              <a:gd name="connsiteY482" fmla="*/ 381964 h 1007485"/>
              <a:gd name="connsiteX483" fmla="*/ 397952 w 1006958"/>
              <a:gd name="connsiteY483" fmla="*/ 378606 h 1007485"/>
              <a:gd name="connsiteX484" fmla="*/ 388692 w 1006958"/>
              <a:gd name="connsiteY484" fmla="*/ 274464 h 1007485"/>
              <a:gd name="connsiteX485" fmla="*/ 391400 w 1006958"/>
              <a:gd name="connsiteY485" fmla="*/ 271214 h 1007485"/>
              <a:gd name="connsiteX486" fmla="*/ 644583 w 1006958"/>
              <a:gd name="connsiteY486" fmla="*/ 246357 h 1007485"/>
              <a:gd name="connsiteX487" fmla="*/ 648590 w 1006958"/>
              <a:gd name="connsiteY487" fmla="*/ 249715 h 1007485"/>
              <a:gd name="connsiteX488" fmla="*/ 651461 w 1006958"/>
              <a:gd name="connsiteY488" fmla="*/ 281993 h 1007485"/>
              <a:gd name="connsiteX489" fmla="*/ 648752 w 1006958"/>
              <a:gd name="connsiteY489" fmla="*/ 285241 h 1007485"/>
              <a:gd name="connsiteX490" fmla="*/ 614634 w 1006958"/>
              <a:gd name="connsiteY490" fmla="*/ 288275 h 1007485"/>
              <a:gd name="connsiteX491" fmla="*/ 617937 w 1006958"/>
              <a:gd name="connsiteY491" fmla="*/ 325589 h 1007485"/>
              <a:gd name="connsiteX492" fmla="*/ 652002 w 1006958"/>
              <a:gd name="connsiteY492" fmla="*/ 322557 h 1007485"/>
              <a:gd name="connsiteX493" fmla="*/ 655306 w 1006958"/>
              <a:gd name="connsiteY493" fmla="*/ 325318 h 1007485"/>
              <a:gd name="connsiteX494" fmla="*/ 658392 w 1006958"/>
              <a:gd name="connsiteY494" fmla="*/ 359816 h 1007485"/>
              <a:gd name="connsiteX495" fmla="*/ 731612 w 1006958"/>
              <a:gd name="connsiteY495" fmla="*/ 353317 h 1007485"/>
              <a:gd name="connsiteX496" fmla="*/ 728525 w 1006958"/>
              <a:gd name="connsiteY496" fmla="*/ 318548 h 1007485"/>
              <a:gd name="connsiteX497" fmla="*/ 731233 w 1006958"/>
              <a:gd name="connsiteY497" fmla="*/ 315299 h 1007485"/>
              <a:gd name="connsiteX498" fmla="*/ 762698 w 1006958"/>
              <a:gd name="connsiteY498" fmla="*/ 312483 h 1007485"/>
              <a:gd name="connsiteX499" fmla="*/ 766002 w 1006958"/>
              <a:gd name="connsiteY499" fmla="*/ 315245 h 1007485"/>
              <a:gd name="connsiteX500" fmla="*/ 772067 w 1006958"/>
              <a:gd name="connsiteY500" fmla="*/ 383428 h 1007485"/>
              <a:gd name="connsiteX501" fmla="*/ 769359 w 1006958"/>
              <a:gd name="connsiteY501" fmla="*/ 386678 h 1007485"/>
              <a:gd name="connsiteX502" fmla="*/ 735999 w 1006958"/>
              <a:gd name="connsiteY502" fmla="*/ 389656 h 1007485"/>
              <a:gd name="connsiteX503" fmla="*/ 739248 w 1006958"/>
              <a:gd name="connsiteY503" fmla="*/ 426429 h 1007485"/>
              <a:gd name="connsiteX504" fmla="*/ 773692 w 1006958"/>
              <a:gd name="connsiteY504" fmla="*/ 423396 h 1007485"/>
              <a:gd name="connsiteX505" fmla="*/ 776995 w 1006958"/>
              <a:gd name="connsiteY505" fmla="*/ 426157 h 1007485"/>
              <a:gd name="connsiteX506" fmla="*/ 779650 w 1006958"/>
              <a:gd name="connsiteY506" fmla="*/ 456215 h 1007485"/>
              <a:gd name="connsiteX507" fmla="*/ 776941 w 1006958"/>
              <a:gd name="connsiteY507" fmla="*/ 459464 h 1007485"/>
              <a:gd name="connsiteX508" fmla="*/ 742443 w 1006958"/>
              <a:gd name="connsiteY508" fmla="*/ 462551 h 1007485"/>
              <a:gd name="connsiteX509" fmla="*/ 745748 w 1006958"/>
              <a:gd name="connsiteY509" fmla="*/ 499756 h 1007485"/>
              <a:gd name="connsiteX510" fmla="*/ 780190 w 1006958"/>
              <a:gd name="connsiteY510" fmla="*/ 496724 h 1007485"/>
              <a:gd name="connsiteX511" fmla="*/ 783494 w 1006958"/>
              <a:gd name="connsiteY511" fmla="*/ 499486 h 1007485"/>
              <a:gd name="connsiteX512" fmla="*/ 786256 w 1006958"/>
              <a:gd name="connsiteY512" fmla="*/ 530463 h 1007485"/>
              <a:gd name="connsiteX513" fmla="*/ 783549 w 1006958"/>
              <a:gd name="connsiteY513" fmla="*/ 533712 h 1007485"/>
              <a:gd name="connsiteX514" fmla="*/ 715745 w 1006958"/>
              <a:gd name="connsiteY514" fmla="*/ 539724 h 1007485"/>
              <a:gd name="connsiteX515" fmla="*/ 711737 w 1006958"/>
              <a:gd name="connsiteY515" fmla="*/ 536366 h 1007485"/>
              <a:gd name="connsiteX516" fmla="*/ 708812 w 1006958"/>
              <a:gd name="connsiteY516" fmla="*/ 503656 h 1007485"/>
              <a:gd name="connsiteX517" fmla="*/ 709353 w 1006958"/>
              <a:gd name="connsiteY517" fmla="*/ 503006 h 1007485"/>
              <a:gd name="connsiteX518" fmla="*/ 671390 w 1006958"/>
              <a:gd name="connsiteY518" fmla="*/ 506363 h 1007485"/>
              <a:gd name="connsiteX519" fmla="*/ 677077 w 1006958"/>
              <a:gd name="connsiteY519" fmla="*/ 570377 h 1007485"/>
              <a:gd name="connsiteX520" fmla="*/ 667490 w 1006958"/>
              <a:gd name="connsiteY520" fmla="*/ 581804 h 1007485"/>
              <a:gd name="connsiteX521" fmla="*/ 607106 w 1006958"/>
              <a:gd name="connsiteY521" fmla="*/ 587165 h 1007485"/>
              <a:gd name="connsiteX522" fmla="*/ 603098 w 1006958"/>
              <a:gd name="connsiteY522" fmla="*/ 583807 h 1007485"/>
              <a:gd name="connsiteX523" fmla="*/ 593567 w 1006958"/>
              <a:gd name="connsiteY523" fmla="*/ 476686 h 1007485"/>
              <a:gd name="connsiteX524" fmla="*/ 559339 w 1006958"/>
              <a:gd name="connsiteY524" fmla="*/ 479719 h 1007485"/>
              <a:gd name="connsiteX525" fmla="*/ 555331 w 1006958"/>
              <a:gd name="connsiteY525" fmla="*/ 476361 h 1007485"/>
              <a:gd name="connsiteX526" fmla="*/ 549429 w 1006958"/>
              <a:gd name="connsiteY526" fmla="*/ 409314 h 1007485"/>
              <a:gd name="connsiteX527" fmla="*/ 552138 w 1006958"/>
              <a:gd name="connsiteY527" fmla="*/ 406066 h 1007485"/>
              <a:gd name="connsiteX528" fmla="*/ 587068 w 1006958"/>
              <a:gd name="connsiteY528" fmla="*/ 402979 h 1007485"/>
              <a:gd name="connsiteX529" fmla="*/ 582628 w 1006958"/>
              <a:gd name="connsiteY529" fmla="*/ 353209 h 1007485"/>
              <a:gd name="connsiteX530" fmla="*/ 580731 w 1006958"/>
              <a:gd name="connsiteY530" fmla="*/ 331925 h 1007485"/>
              <a:gd name="connsiteX531" fmla="*/ 577049 w 1006958"/>
              <a:gd name="connsiteY531" fmla="*/ 290496 h 1007485"/>
              <a:gd name="connsiteX532" fmla="*/ 614146 w 1006958"/>
              <a:gd name="connsiteY532" fmla="*/ 287191 h 1007485"/>
              <a:gd name="connsiteX533" fmla="*/ 611059 w 1006958"/>
              <a:gd name="connsiteY533" fmla="*/ 252314 h 1007485"/>
              <a:gd name="connsiteX534" fmla="*/ 613768 w 1006958"/>
              <a:gd name="connsiteY534" fmla="*/ 249065 h 1007485"/>
              <a:gd name="connsiteX535" fmla="*/ 345908 w 1006958"/>
              <a:gd name="connsiteY535" fmla="*/ 237260 h 1007485"/>
              <a:gd name="connsiteX536" fmla="*/ 349212 w 1006958"/>
              <a:gd name="connsiteY536" fmla="*/ 239967 h 1007485"/>
              <a:gd name="connsiteX537" fmla="*/ 355223 w 1006958"/>
              <a:gd name="connsiteY537" fmla="*/ 307718 h 1007485"/>
              <a:gd name="connsiteX538" fmla="*/ 352515 w 1006958"/>
              <a:gd name="connsiteY538" fmla="*/ 310967 h 1007485"/>
              <a:gd name="connsiteX539" fmla="*/ 321538 w 1006958"/>
              <a:gd name="connsiteY539" fmla="*/ 313729 h 1007485"/>
              <a:gd name="connsiteX540" fmla="*/ 317530 w 1006958"/>
              <a:gd name="connsiteY540" fmla="*/ 310371 h 1007485"/>
              <a:gd name="connsiteX541" fmla="*/ 311572 w 1006958"/>
              <a:gd name="connsiteY541" fmla="*/ 243325 h 1007485"/>
              <a:gd name="connsiteX542" fmla="*/ 314281 w 1006958"/>
              <a:gd name="connsiteY542" fmla="*/ 240076 h 1007485"/>
              <a:gd name="connsiteX543" fmla="*/ 565025 w 1006958"/>
              <a:gd name="connsiteY543" fmla="*/ 179528 h 1007485"/>
              <a:gd name="connsiteX544" fmla="*/ 567138 w 1006958"/>
              <a:gd name="connsiteY544" fmla="*/ 181261 h 1007485"/>
              <a:gd name="connsiteX545" fmla="*/ 576832 w 1006958"/>
              <a:gd name="connsiteY545" fmla="*/ 290549 h 1007485"/>
              <a:gd name="connsiteX546" fmla="*/ 542117 w 1006958"/>
              <a:gd name="connsiteY546" fmla="*/ 293635 h 1007485"/>
              <a:gd name="connsiteX547" fmla="*/ 540005 w 1006958"/>
              <a:gd name="connsiteY547" fmla="*/ 291902 h 1007485"/>
              <a:gd name="connsiteX548" fmla="*/ 530419 w 1006958"/>
              <a:gd name="connsiteY548" fmla="*/ 184077 h 1007485"/>
              <a:gd name="connsiteX549" fmla="*/ 531719 w 1006958"/>
              <a:gd name="connsiteY549" fmla="*/ 182507 h 1007485"/>
              <a:gd name="connsiteX550" fmla="*/ 186147 w 1006958"/>
              <a:gd name="connsiteY550" fmla="*/ 139887 h 1007485"/>
              <a:gd name="connsiteX551" fmla="*/ 189450 w 1006958"/>
              <a:gd name="connsiteY551" fmla="*/ 142594 h 1007485"/>
              <a:gd name="connsiteX552" fmla="*/ 198765 w 1006958"/>
              <a:gd name="connsiteY552" fmla="*/ 247875 h 1007485"/>
              <a:gd name="connsiteX553" fmla="*/ 196165 w 1006958"/>
              <a:gd name="connsiteY553" fmla="*/ 250908 h 1007485"/>
              <a:gd name="connsiteX554" fmla="*/ 143363 w 1006958"/>
              <a:gd name="connsiteY554" fmla="*/ 255565 h 1007485"/>
              <a:gd name="connsiteX555" fmla="*/ 91536 w 1006958"/>
              <a:gd name="connsiteY555" fmla="*/ 260223 h 1007485"/>
              <a:gd name="connsiteX556" fmla="*/ 87690 w 1006958"/>
              <a:gd name="connsiteY556" fmla="*/ 257082 h 1007485"/>
              <a:gd name="connsiteX557" fmla="*/ 78429 w 1006958"/>
              <a:gd name="connsiteY557" fmla="*/ 152451 h 1007485"/>
              <a:gd name="connsiteX558" fmla="*/ 81191 w 1006958"/>
              <a:gd name="connsiteY558" fmla="*/ 149201 h 1007485"/>
              <a:gd name="connsiteX559" fmla="*/ 186147 w 1006958"/>
              <a:gd name="connsiteY559" fmla="*/ 139887 h 1007485"/>
              <a:gd name="connsiteX560" fmla="*/ 519750 w 1006958"/>
              <a:gd name="connsiteY560" fmla="*/ 108638 h 1007485"/>
              <a:gd name="connsiteX561" fmla="*/ 523054 w 1006958"/>
              <a:gd name="connsiteY561" fmla="*/ 111400 h 1007485"/>
              <a:gd name="connsiteX562" fmla="*/ 529445 w 1006958"/>
              <a:gd name="connsiteY562" fmla="*/ 183320 h 1007485"/>
              <a:gd name="connsiteX563" fmla="*/ 494351 w 1006958"/>
              <a:gd name="connsiteY563" fmla="*/ 186461 h 1007485"/>
              <a:gd name="connsiteX564" fmla="*/ 503991 w 1006958"/>
              <a:gd name="connsiteY564" fmla="*/ 295099 h 1007485"/>
              <a:gd name="connsiteX565" fmla="*/ 502258 w 1006958"/>
              <a:gd name="connsiteY565" fmla="*/ 297157 h 1007485"/>
              <a:gd name="connsiteX566" fmla="*/ 469439 w 1006958"/>
              <a:gd name="connsiteY566" fmla="*/ 300081 h 1007485"/>
              <a:gd name="connsiteX567" fmla="*/ 467327 w 1006958"/>
              <a:gd name="connsiteY567" fmla="*/ 298295 h 1007485"/>
              <a:gd name="connsiteX568" fmla="*/ 464133 w 1006958"/>
              <a:gd name="connsiteY568" fmla="*/ 262389 h 1007485"/>
              <a:gd name="connsiteX569" fmla="*/ 425735 w 1006958"/>
              <a:gd name="connsiteY569" fmla="*/ 265801 h 1007485"/>
              <a:gd name="connsiteX570" fmla="*/ 423676 w 1006958"/>
              <a:gd name="connsiteY570" fmla="*/ 264068 h 1007485"/>
              <a:gd name="connsiteX571" fmla="*/ 420698 w 1006958"/>
              <a:gd name="connsiteY571" fmla="*/ 230382 h 1007485"/>
              <a:gd name="connsiteX572" fmla="*/ 422432 w 1006958"/>
              <a:gd name="connsiteY572" fmla="*/ 228270 h 1007485"/>
              <a:gd name="connsiteX573" fmla="*/ 460774 w 1006958"/>
              <a:gd name="connsiteY573" fmla="*/ 224858 h 1007485"/>
              <a:gd name="connsiteX574" fmla="*/ 457633 w 1006958"/>
              <a:gd name="connsiteY574" fmla="*/ 189657 h 1007485"/>
              <a:gd name="connsiteX575" fmla="*/ 422377 w 1006958"/>
              <a:gd name="connsiteY575" fmla="*/ 192798 h 1007485"/>
              <a:gd name="connsiteX576" fmla="*/ 418370 w 1006958"/>
              <a:gd name="connsiteY576" fmla="*/ 189440 h 1007485"/>
              <a:gd name="connsiteX577" fmla="*/ 412034 w 1006958"/>
              <a:gd name="connsiteY577" fmla="*/ 118170 h 1007485"/>
              <a:gd name="connsiteX578" fmla="*/ 852435 w 1006958"/>
              <a:gd name="connsiteY578" fmla="*/ 80747 h 1007485"/>
              <a:gd name="connsiteX579" fmla="*/ 855738 w 1006958"/>
              <a:gd name="connsiteY579" fmla="*/ 83454 h 1007485"/>
              <a:gd name="connsiteX580" fmla="*/ 865054 w 1006958"/>
              <a:gd name="connsiteY580" fmla="*/ 188735 h 1007485"/>
              <a:gd name="connsiteX581" fmla="*/ 862454 w 1006958"/>
              <a:gd name="connsiteY581" fmla="*/ 191768 h 1007485"/>
              <a:gd name="connsiteX582" fmla="*/ 809651 w 1006958"/>
              <a:gd name="connsiteY582" fmla="*/ 196425 h 1007485"/>
              <a:gd name="connsiteX583" fmla="*/ 757824 w 1006958"/>
              <a:gd name="connsiteY583" fmla="*/ 201083 h 1007485"/>
              <a:gd name="connsiteX584" fmla="*/ 753979 w 1006958"/>
              <a:gd name="connsiteY584" fmla="*/ 197942 h 1007485"/>
              <a:gd name="connsiteX585" fmla="*/ 744717 w 1006958"/>
              <a:gd name="connsiteY585" fmla="*/ 93311 h 1007485"/>
              <a:gd name="connsiteX586" fmla="*/ 747479 w 1006958"/>
              <a:gd name="connsiteY586" fmla="*/ 90061 h 1007485"/>
              <a:gd name="connsiteX587" fmla="*/ 852435 w 1006958"/>
              <a:gd name="connsiteY587" fmla="*/ 80747 h 1007485"/>
              <a:gd name="connsiteX588" fmla="*/ 219344 w 1006958"/>
              <a:gd name="connsiteY588" fmla="*/ 99215 h 1007485"/>
              <a:gd name="connsiteX589" fmla="*/ 40898 w 1006958"/>
              <a:gd name="connsiteY589" fmla="*/ 115082 h 1007485"/>
              <a:gd name="connsiteX590" fmla="*/ 37811 w 1006958"/>
              <a:gd name="connsiteY590" fmla="*/ 119035 h 1007485"/>
              <a:gd name="connsiteX591" fmla="*/ 53625 w 1006958"/>
              <a:gd name="connsiteY591" fmla="*/ 297536 h 1007485"/>
              <a:gd name="connsiteX592" fmla="*/ 57579 w 1006958"/>
              <a:gd name="connsiteY592" fmla="*/ 300893 h 1007485"/>
              <a:gd name="connsiteX593" fmla="*/ 236024 w 1006958"/>
              <a:gd name="connsiteY593" fmla="*/ 285025 h 1007485"/>
              <a:gd name="connsiteX594" fmla="*/ 239437 w 1006958"/>
              <a:gd name="connsiteY594" fmla="*/ 281125 h 1007485"/>
              <a:gd name="connsiteX595" fmla="*/ 231475 w 1006958"/>
              <a:gd name="connsiteY595" fmla="*/ 192038 h 1007485"/>
              <a:gd name="connsiteX596" fmla="*/ 223623 w 1006958"/>
              <a:gd name="connsiteY596" fmla="*/ 102950 h 1007485"/>
              <a:gd name="connsiteX597" fmla="*/ 219344 w 1006958"/>
              <a:gd name="connsiteY597" fmla="*/ 99215 h 1007485"/>
              <a:gd name="connsiteX598" fmla="*/ 632288 w 1006958"/>
              <a:gd name="connsiteY598" fmla="*/ 63688 h 1007485"/>
              <a:gd name="connsiteX599" fmla="*/ 634401 w 1006958"/>
              <a:gd name="connsiteY599" fmla="*/ 65420 h 1007485"/>
              <a:gd name="connsiteX600" fmla="*/ 640467 w 1006958"/>
              <a:gd name="connsiteY600" fmla="*/ 133819 h 1007485"/>
              <a:gd name="connsiteX601" fmla="*/ 638734 w 1006958"/>
              <a:gd name="connsiteY601" fmla="*/ 135878 h 1007485"/>
              <a:gd name="connsiteX602" fmla="*/ 611710 w 1006958"/>
              <a:gd name="connsiteY602" fmla="*/ 138260 h 1007485"/>
              <a:gd name="connsiteX603" fmla="*/ 605915 w 1006958"/>
              <a:gd name="connsiteY603" fmla="*/ 138802 h 1007485"/>
              <a:gd name="connsiteX604" fmla="*/ 565569 w 1006958"/>
              <a:gd name="connsiteY604" fmla="*/ 142377 h 1007485"/>
              <a:gd name="connsiteX605" fmla="*/ 563510 w 1006958"/>
              <a:gd name="connsiteY605" fmla="*/ 140697 h 1007485"/>
              <a:gd name="connsiteX606" fmla="*/ 560532 w 1006958"/>
              <a:gd name="connsiteY606" fmla="*/ 107012 h 1007485"/>
              <a:gd name="connsiteX607" fmla="*/ 562265 w 1006958"/>
              <a:gd name="connsiteY607" fmla="*/ 104900 h 1007485"/>
              <a:gd name="connsiteX608" fmla="*/ 600607 w 1006958"/>
              <a:gd name="connsiteY608" fmla="*/ 101489 h 1007485"/>
              <a:gd name="connsiteX609" fmla="*/ 597683 w 1006958"/>
              <a:gd name="connsiteY609" fmla="*/ 68669 h 1007485"/>
              <a:gd name="connsiteX610" fmla="*/ 599417 w 1006958"/>
              <a:gd name="connsiteY610" fmla="*/ 66612 h 1007485"/>
              <a:gd name="connsiteX611" fmla="*/ 885578 w 1006958"/>
              <a:gd name="connsiteY611" fmla="*/ 40076 h 1007485"/>
              <a:gd name="connsiteX612" fmla="*/ 707132 w 1006958"/>
              <a:gd name="connsiteY612" fmla="*/ 55944 h 1007485"/>
              <a:gd name="connsiteX613" fmla="*/ 704045 w 1006958"/>
              <a:gd name="connsiteY613" fmla="*/ 59897 h 1007485"/>
              <a:gd name="connsiteX614" fmla="*/ 719860 w 1006958"/>
              <a:gd name="connsiteY614" fmla="*/ 238397 h 1007485"/>
              <a:gd name="connsiteX615" fmla="*/ 723813 w 1006958"/>
              <a:gd name="connsiteY615" fmla="*/ 241754 h 1007485"/>
              <a:gd name="connsiteX616" fmla="*/ 902258 w 1006958"/>
              <a:gd name="connsiteY616" fmla="*/ 225887 h 1007485"/>
              <a:gd name="connsiteX617" fmla="*/ 905670 w 1006958"/>
              <a:gd name="connsiteY617" fmla="*/ 221987 h 1007485"/>
              <a:gd name="connsiteX618" fmla="*/ 897709 w 1006958"/>
              <a:gd name="connsiteY618" fmla="*/ 132900 h 1007485"/>
              <a:gd name="connsiteX619" fmla="*/ 889856 w 1006958"/>
              <a:gd name="connsiteY619" fmla="*/ 43813 h 1007485"/>
              <a:gd name="connsiteX620" fmla="*/ 885578 w 1006958"/>
              <a:gd name="connsiteY620" fmla="*/ 40076 h 1007485"/>
              <a:gd name="connsiteX621" fmla="*/ 257199 w 1006958"/>
              <a:gd name="connsiteY621" fmla="*/ 59138 h 1007485"/>
              <a:gd name="connsiteX622" fmla="*/ 259095 w 1006958"/>
              <a:gd name="connsiteY622" fmla="*/ 60708 h 1007485"/>
              <a:gd name="connsiteX623" fmla="*/ 281787 w 1006958"/>
              <a:gd name="connsiteY623" fmla="*/ 316327 h 1007485"/>
              <a:gd name="connsiteX624" fmla="*/ 280217 w 1006958"/>
              <a:gd name="connsiteY624" fmla="*/ 318223 h 1007485"/>
              <a:gd name="connsiteX625" fmla="*/ 24598 w 1006958"/>
              <a:gd name="connsiteY625" fmla="*/ 340914 h 1007485"/>
              <a:gd name="connsiteX626" fmla="*/ 22702 w 1006958"/>
              <a:gd name="connsiteY626" fmla="*/ 339344 h 1007485"/>
              <a:gd name="connsiteX627" fmla="*/ 10 w 1006958"/>
              <a:gd name="connsiteY627" fmla="*/ 83725 h 1007485"/>
              <a:gd name="connsiteX628" fmla="*/ 1580 w 1006958"/>
              <a:gd name="connsiteY628" fmla="*/ 81830 h 1007485"/>
              <a:gd name="connsiteX629" fmla="*/ 402557 w 1006958"/>
              <a:gd name="connsiteY629" fmla="*/ 46302 h 1007485"/>
              <a:gd name="connsiteX630" fmla="*/ 405860 w 1006958"/>
              <a:gd name="connsiteY630" fmla="*/ 49064 h 1007485"/>
              <a:gd name="connsiteX631" fmla="*/ 411979 w 1006958"/>
              <a:gd name="connsiteY631" fmla="*/ 117844 h 1007485"/>
              <a:gd name="connsiteX632" fmla="*/ 375207 w 1006958"/>
              <a:gd name="connsiteY632" fmla="*/ 121093 h 1007485"/>
              <a:gd name="connsiteX633" fmla="*/ 381761 w 1006958"/>
              <a:gd name="connsiteY633" fmla="*/ 194963 h 1007485"/>
              <a:gd name="connsiteX634" fmla="*/ 380027 w 1006958"/>
              <a:gd name="connsiteY634" fmla="*/ 197021 h 1007485"/>
              <a:gd name="connsiteX635" fmla="*/ 347209 w 1006958"/>
              <a:gd name="connsiteY635" fmla="*/ 199945 h 1007485"/>
              <a:gd name="connsiteX636" fmla="*/ 345097 w 1006958"/>
              <a:gd name="connsiteY636" fmla="*/ 198158 h 1007485"/>
              <a:gd name="connsiteX637" fmla="*/ 341901 w 1006958"/>
              <a:gd name="connsiteY637" fmla="*/ 162252 h 1007485"/>
              <a:gd name="connsiteX638" fmla="*/ 306320 w 1006958"/>
              <a:gd name="connsiteY638" fmla="*/ 165393 h 1007485"/>
              <a:gd name="connsiteX639" fmla="*/ 304263 w 1006958"/>
              <a:gd name="connsiteY639" fmla="*/ 163769 h 1007485"/>
              <a:gd name="connsiteX640" fmla="*/ 301284 w 1006958"/>
              <a:gd name="connsiteY640" fmla="*/ 130083 h 1007485"/>
              <a:gd name="connsiteX641" fmla="*/ 303016 w 1006958"/>
              <a:gd name="connsiteY641" fmla="*/ 127971 h 1007485"/>
              <a:gd name="connsiteX642" fmla="*/ 338543 w 1006958"/>
              <a:gd name="connsiteY642" fmla="*/ 124830 h 1007485"/>
              <a:gd name="connsiteX643" fmla="*/ 335457 w 1006958"/>
              <a:gd name="connsiteY643" fmla="*/ 90115 h 1007485"/>
              <a:gd name="connsiteX644" fmla="*/ 299876 w 1006958"/>
              <a:gd name="connsiteY644" fmla="*/ 93256 h 1007485"/>
              <a:gd name="connsiteX645" fmla="*/ 297818 w 1006958"/>
              <a:gd name="connsiteY645" fmla="*/ 91523 h 1007485"/>
              <a:gd name="connsiteX646" fmla="*/ 294840 w 1006958"/>
              <a:gd name="connsiteY646" fmla="*/ 57838 h 1007485"/>
              <a:gd name="connsiteX647" fmla="*/ 296573 w 1006958"/>
              <a:gd name="connsiteY647" fmla="*/ 55726 h 1007485"/>
              <a:gd name="connsiteX648" fmla="*/ 356199 w 1006958"/>
              <a:gd name="connsiteY648" fmla="*/ 50419 h 1007485"/>
              <a:gd name="connsiteX649" fmla="*/ 372933 w 1006958"/>
              <a:gd name="connsiteY649" fmla="*/ 48956 h 1007485"/>
              <a:gd name="connsiteX650" fmla="*/ 476643 w 1006958"/>
              <a:gd name="connsiteY650" fmla="*/ 38613 h 1007485"/>
              <a:gd name="connsiteX651" fmla="*/ 481354 w 1006958"/>
              <a:gd name="connsiteY651" fmla="*/ 42566 h 1007485"/>
              <a:gd name="connsiteX652" fmla="*/ 483953 w 1006958"/>
              <a:gd name="connsiteY652" fmla="*/ 71811 h 1007485"/>
              <a:gd name="connsiteX653" fmla="*/ 480380 w 1006958"/>
              <a:gd name="connsiteY653" fmla="*/ 76089 h 1007485"/>
              <a:gd name="connsiteX654" fmla="*/ 451136 w 1006958"/>
              <a:gd name="connsiteY654" fmla="*/ 78688 h 1007485"/>
              <a:gd name="connsiteX655" fmla="*/ 446424 w 1006958"/>
              <a:gd name="connsiteY655" fmla="*/ 74735 h 1007485"/>
              <a:gd name="connsiteX656" fmla="*/ 443878 w 1006958"/>
              <a:gd name="connsiteY656" fmla="*/ 45923 h 1007485"/>
              <a:gd name="connsiteX657" fmla="*/ 447832 w 1006958"/>
              <a:gd name="connsiteY657" fmla="*/ 41157 h 1007485"/>
              <a:gd name="connsiteX658" fmla="*/ 923489 w 1006958"/>
              <a:gd name="connsiteY658" fmla="*/ 0 h 1007485"/>
              <a:gd name="connsiteX659" fmla="*/ 924301 w 1006958"/>
              <a:gd name="connsiteY659" fmla="*/ 163 h 1007485"/>
              <a:gd name="connsiteX660" fmla="*/ 925167 w 1006958"/>
              <a:gd name="connsiteY660" fmla="*/ 867 h 1007485"/>
              <a:gd name="connsiteX661" fmla="*/ 925166 w 1006958"/>
              <a:gd name="connsiteY661" fmla="*/ 921 h 1007485"/>
              <a:gd name="connsiteX662" fmla="*/ 925384 w 1006958"/>
              <a:gd name="connsiteY662" fmla="*/ 1625 h 1007485"/>
              <a:gd name="connsiteX663" fmla="*/ 948075 w 1006958"/>
              <a:gd name="connsiteY663" fmla="*/ 257244 h 1007485"/>
              <a:gd name="connsiteX664" fmla="*/ 946504 w 1006958"/>
              <a:gd name="connsiteY664" fmla="*/ 259139 h 1007485"/>
              <a:gd name="connsiteX665" fmla="*/ 690885 w 1006958"/>
              <a:gd name="connsiteY665" fmla="*/ 281830 h 1007485"/>
              <a:gd name="connsiteX666" fmla="*/ 689477 w 1006958"/>
              <a:gd name="connsiteY666" fmla="*/ 281290 h 1007485"/>
              <a:gd name="connsiteX667" fmla="*/ 689423 w 1006958"/>
              <a:gd name="connsiteY667" fmla="*/ 281180 h 1007485"/>
              <a:gd name="connsiteX668" fmla="*/ 688990 w 1006958"/>
              <a:gd name="connsiteY668" fmla="*/ 280206 h 1007485"/>
              <a:gd name="connsiteX669" fmla="*/ 666298 w 1006958"/>
              <a:gd name="connsiteY669" fmla="*/ 24588 h 1007485"/>
              <a:gd name="connsiteX670" fmla="*/ 667869 w 1006958"/>
              <a:gd name="connsiteY670" fmla="*/ 22692 h 10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1006958" h="1007485">
                <a:moveTo>
                  <a:pt x="410625" y="941944"/>
                </a:moveTo>
                <a:cubicBezTo>
                  <a:pt x="411113" y="941890"/>
                  <a:pt x="411546" y="942270"/>
                  <a:pt x="411546" y="942648"/>
                </a:cubicBezTo>
                <a:lnTo>
                  <a:pt x="414417" y="974872"/>
                </a:lnTo>
                <a:cubicBezTo>
                  <a:pt x="414579" y="976496"/>
                  <a:pt x="413334" y="977958"/>
                  <a:pt x="411708" y="978121"/>
                </a:cubicBezTo>
                <a:lnTo>
                  <a:pt x="380135" y="980937"/>
                </a:lnTo>
                <a:cubicBezTo>
                  <a:pt x="378132" y="981154"/>
                  <a:pt x="376290" y="979637"/>
                  <a:pt x="376127" y="977579"/>
                </a:cubicBezTo>
                <a:lnTo>
                  <a:pt x="373528" y="948227"/>
                </a:lnTo>
                <a:cubicBezTo>
                  <a:pt x="373366" y="946602"/>
                  <a:pt x="374611" y="945139"/>
                  <a:pt x="376237" y="944977"/>
                </a:cubicBezTo>
                <a:close/>
                <a:moveTo>
                  <a:pt x="891483" y="896887"/>
                </a:moveTo>
                <a:cubicBezTo>
                  <a:pt x="893161" y="896724"/>
                  <a:pt x="894624" y="897970"/>
                  <a:pt x="894839" y="899648"/>
                </a:cubicBezTo>
                <a:lnTo>
                  <a:pt x="897602" y="931059"/>
                </a:lnTo>
                <a:cubicBezTo>
                  <a:pt x="897765" y="932684"/>
                  <a:pt x="896519" y="934145"/>
                  <a:pt x="894894" y="934308"/>
                </a:cubicBezTo>
                <a:lnTo>
                  <a:pt x="864133" y="937016"/>
                </a:lnTo>
                <a:cubicBezTo>
                  <a:pt x="862129" y="937233"/>
                  <a:pt x="860288" y="935716"/>
                  <a:pt x="860125" y="933658"/>
                </a:cubicBezTo>
                <a:lnTo>
                  <a:pt x="857418" y="903278"/>
                </a:lnTo>
                <a:cubicBezTo>
                  <a:pt x="857255" y="901436"/>
                  <a:pt x="858608" y="899811"/>
                  <a:pt x="860451" y="899648"/>
                </a:cubicBezTo>
                <a:close/>
                <a:moveTo>
                  <a:pt x="1000878" y="887192"/>
                </a:moveTo>
                <a:cubicBezTo>
                  <a:pt x="1002558" y="887030"/>
                  <a:pt x="1004019" y="888275"/>
                  <a:pt x="1004182" y="889954"/>
                </a:cubicBezTo>
                <a:lnTo>
                  <a:pt x="1006944" y="921364"/>
                </a:lnTo>
                <a:cubicBezTo>
                  <a:pt x="1007108" y="922989"/>
                  <a:pt x="1005861" y="924451"/>
                  <a:pt x="1004237" y="924613"/>
                </a:cubicBezTo>
                <a:lnTo>
                  <a:pt x="973476" y="927322"/>
                </a:lnTo>
                <a:cubicBezTo>
                  <a:pt x="971471" y="927539"/>
                  <a:pt x="969631" y="926021"/>
                  <a:pt x="969469" y="923964"/>
                </a:cubicBezTo>
                <a:lnTo>
                  <a:pt x="966760" y="893204"/>
                </a:lnTo>
                <a:cubicBezTo>
                  <a:pt x="966597" y="891579"/>
                  <a:pt x="967843" y="890116"/>
                  <a:pt x="969469" y="889954"/>
                </a:cubicBezTo>
                <a:close/>
                <a:moveTo>
                  <a:pt x="590480" y="888979"/>
                </a:moveTo>
                <a:cubicBezTo>
                  <a:pt x="592158" y="888870"/>
                  <a:pt x="593621" y="890062"/>
                  <a:pt x="593784" y="891686"/>
                </a:cubicBezTo>
                <a:lnTo>
                  <a:pt x="597033" y="928568"/>
                </a:lnTo>
                <a:lnTo>
                  <a:pt x="597304" y="931599"/>
                </a:lnTo>
                <a:lnTo>
                  <a:pt x="599687" y="958408"/>
                </a:lnTo>
                <a:cubicBezTo>
                  <a:pt x="599850" y="960032"/>
                  <a:pt x="598604" y="961495"/>
                  <a:pt x="596979" y="961657"/>
                </a:cubicBezTo>
                <a:lnTo>
                  <a:pt x="492564" y="970918"/>
                </a:lnTo>
                <a:cubicBezTo>
                  <a:pt x="490562" y="971134"/>
                  <a:pt x="488720" y="969619"/>
                  <a:pt x="488557" y="967560"/>
                </a:cubicBezTo>
                <a:lnTo>
                  <a:pt x="485741" y="935770"/>
                </a:lnTo>
                <a:cubicBezTo>
                  <a:pt x="485686" y="935608"/>
                  <a:pt x="485849" y="935444"/>
                  <a:pt x="486011" y="935444"/>
                </a:cubicBezTo>
                <a:lnTo>
                  <a:pt x="559016" y="928947"/>
                </a:lnTo>
                <a:lnTo>
                  <a:pt x="555982" y="895044"/>
                </a:lnTo>
                <a:cubicBezTo>
                  <a:pt x="555820" y="893419"/>
                  <a:pt x="557066" y="891957"/>
                  <a:pt x="558691" y="891795"/>
                </a:cubicBezTo>
                <a:close/>
                <a:moveTo>
                  <a:pt x="471012" y="824154"/>
                </a:moveTo>
                <a:cubicBezTo>
                  <a:pt x="473664" y="823937"/>
                  <a:pt x="476048" y="825887"/>
                  <a:pt x="476264" y="828540"/>
                </a:cubicBezTo>
                <a:lnTo>
                  <a:pt x="479079" y="860439"/>
                </a:lnTo>
                <a:lnTo>
                  <a:pt x="513091" y="857405"/>
                </a:lnTo>
                <a:cubicBezTo>
                  <a:pt x="514770" y="857243"/>
                  <a:pt x="516233" y="858489"/>
                  <a:pt x="516394" y="860167"/>
                </a:cubicBezTo>
                <a:lnTo>
                  <a:pt x="519048" y="890008"/>
                </a:lnTo>
                <a:cubicBezTo>
                  <a:pt x="519211" y="891633"/>
                  <a:pt x="517965" y="893094"/>
                  <a:pt x="516340" y="893258"/>
                </a:cubicBezTo>
                <a:lnTo>
                  <a:pt x="482275" y="896290"/>
                </a:lnTo>
                <a:lnTo>
                  <a:pt x="485525" y="932792"/>
                </a:lnTo>
                <a:cubicBezTo>
                  <a:pt x="485633" y="933766"/>
                  <a:pt x="484874" y="934633"/>
                  <a:pt x="483900" y="934742"/>
                </a:cubicBezTo>
                <a:lnTo>
                  <a:pt x="413334" y="941024"/>
                </a:lnTo>
                <a:cubicBezTo>
                  <a:pt x="412306" y="941131"/>
                  <a:pt x="411384" y="940374"/>
                  <a:pt x="411277" y="939291"/>
                </a:cubicBezTo>
                <a:lnTo>
                  <a:pt x="408027" y="902843"/>
                </a:lnTo>
                <a:lnTo>
                  <a:pt x="373475" y="905930"/>
                </a:lnTo>
                <a:cubicBezTo>
                  <a:pt x="371471" y="906147"/>
                  <a:pt x="369629" y="904631"/>
                  <a:pt x="369467" y="902572"/>
                </a:cubicBezTo>
                <a:lnTo>
                  <a:pt x="366868" y="873436"/>
                </a:lnTo>
                <a:cubicBezTo>
                  <a:pt x="366705" y="871811"/>
                  <a:pt x="367951" y="870349"/>
                  <a:pt x="369576" y="870186"/>
                </a:cubicBezTo>
                <a:lnTo>
                  <a:pt x="404831" y="867045"/>
                </a:lnTo>
                <a:lnTo>
                  <a:pt x="402015" y="835092"/>
                </a:lnTo>
                <a:cubicBezTo>
                  <a:pt x="401799" y="832440"/>
                  <a:pt x="403695" y="830111"/>
                  <a:pt x="406349" y="829894"/>
                </a:cubicBezTo>
                <a:close/>
                <a:moveTo>
                  <a:pt x="246964" y="806281"/>
                </a:moveTo>
                <a:cubicBezTo>
                  <a:pt x="247886" y="806228"/>
                  <a:pt x="248752" y="806932"/>
                  <a:pt x="248861" y="807852"/>
                </a:cubicBezTo>
                <a:lnTo>
                  <a:pt x="258392" y="915408"/>
                </a:lnTo>
                <a:cubicBezTo>
                  <a:pt x="258499" y="916382"/>
                  <a:pt x="257796" y="917194"/>
                  <a:pt x="256821" y="917303"/>
                </a:cubicBezTo>
                <a:lnTo>
                  <a:pt x="149266" y="926834"/>
                </a:lnTo>
                <a:cubicBezTo>
                  <a:pt x="148292" y="926943"/>
                  <a:pt x="147479" y="926239"/>
                  <a:pt x="147371" y="925264"/>
                </a:cubicBezTo>
                <a:lnTo>
                  <a:pt x="137839" y="817709"/>
                </a:lnTo>
                <a:cubicBezTo>
                  <a:pt x="137731" y="816734"/>
                  <a:pt x="138435" y="815921"/>
                  <a:pt x="139409" y="815813"/>
                </a:cubicBezTo>
                <a:close/>
                <a:moveTo>
                  <a:pt x="280920" y="765664"/>
                </a:moveTo>
                <a:lnTo>
                  <a:pt x="98683" y="781857"/>
                </a:lnTo>
                <a:cubicBezTo>
                  <a:pt x="97708" y="781965"/>
                  <a:pt x="97005" y="782779"/>
                  <a:pt x="97112" y="783753"/>
                </a:cubicBezTo>
                <a:lnTo>
                  <a:pt x="113306" y="965990"/>
                </a:lnTo>
                <a:cubicBezTo>
                  <a:pt x="113414" y="966964"/>
                  <a:pt x="114227" y="967668"/>
                  <a:pt x="115201" y="967560"/>
                </a:cubicBezTo>
                <a:lnTo>
                  <a:pt x="297438" y="951367"/>
                </a:lnTo>
                <a:cubicBezTo>
                  <a:pt x="298413" y="951259"/>
                  <a:pt x="299118" y="950447"/>
                  <a:pt x="299008" y="949472"/>
                </a:cubicBezTo>
                <a:lnTo>
                  <a:pt x="282815" y="767235"/>
                </a:lnTo>
                <a:cubicBezTo>
                  <a:pt x="282707" y="766260"/>
                  <a:pt x="281896" y="765556"/>
                  <a:pt x="280920" y="765664"/>
                </a:cubicBezTo>
                <a:close/>
                <a:moveTo>
                  <a:pt x="314388" y="725697"/>
                </a:moveTo>
                <a:cubicBezTo>
                  <a:pt x="315364" y="725643"/>
                  <a:pt x="316230" y="726347"/>
                  <a:pt x="316284" y="727268"/>
                </a:cubicBezTo>
                <a:lnTo>
                  <a:pt x="338976" y="982887"/>
                </a:lnTo>
                <a:cubicBezTo>
                  <a:pt x="339083" y="983861"/>
                  <a:pt x="338380" y="984673"/>
                  <a:pt x="337406" y="984783"/>
                </a:cubicBezTo>
                <a:lnTo>
                  <a:pt x="81787" y="1007474"/>
                </a:lnTo>
                <a:cubicBezTo>
                  <a:pt x="80812" y="1007583"/>
                  <a:pt x="79999" y="1006878"/>
                  <a:pt x="79891" y="1005903"/>
                </a:cubicBezTo>
                <a:lnTo>
                  <a:pt x="57199" y="750284"/>
                </a:lnTo>
                <a:cubicBezTo>
                  <a:pt x="57092" y="749310"/>
                  <a:pt x="57795" y="748497"/>
                  <a:pt x="58769" y="748389"/>
                </a:cubicBezTo>
                <a:close/>
                <a:moveTo>
                  <a:pt x="757878" y="686272"/>
                </a:moveTo>
                <a:cubicBezTo>
                  <a:pt x="759990" y="686055"/>
                  <a:pt x="760370" y="686867"/>
                  <a:pt x="760477" y="688654"/>
                </a:cubicBezTo>
                <a:cubicBezTo>
                  <a:pt x="760856" y="694017"/>
                  <a:pt x="762697" y="715409"/>
                  <a:pt x="763348" y="720715"/>
                </a:cubicBezTo>
                <a:cubicBezTo>
                  <a:pt x="763563" y="722719"/>
                  <a:pt x="762914" y="723261"/>
                  <a:pt x="761019" y="723424"/>
                </a:cubicBezTo>
                <a:cubicBezTo>
                  <a:pt x="750350" y="724235"/>
                  <a:pt x="739626" y="725211"/>
                  <a:pt x="728958" y="726240"/>
                </a:cubicBezTo>
                <a:cubicBezTo>
                  <a:pt x="727117" y="726402"/>
                  <a:pt x="726359" y="726077"/>
                  <a:pt x="726196" y="724019"/>
                </a:cubicBezTo>
                <a:cubicBezTo>
                  <a:pt x="725329" y="713242"/>
                  <a:pt x="724354" y="702411"/>
                  <a:pt x="723326" y="691633"/>
                </a:cubicBezTo>
                <a:cubicBezTo>
                  <a:pt x="723163" y="689792"/>
                  <a:pt x="723705" y="689305"/>
                  <a:pt x="725492" y="689142"/>
                </a:cubicBezTo>
                <a:cubicBezTo>
                  <a:pt x="736268" y="688275"/>
                  <a:pt x="747100" y="687355"/>
                  <a:pt x="757878" y="686272"/>
                </a:cubicBezTo>
                <a:close/>
                <a:moveTo>
                  <a:pt x="385334" y="681668"/>
                </a:moveTo>
                <a:cubicBezTo>
                  <a:pt x="387012" y="681559"/>
                  <a:pt x="388475" y="682751"/>
                  <a:pt x="388529" y="684375"/>
                </a:cubicBezTo>
                <a:lnTo>
                  <a:pt x="394595" y="752504"/>
                </a:lnTo>
                <a:cubicBezTo>
                  <a:pt x="394758" y="754129"/>
                  <a:pt x="393511" y="755592"/>
                  <a:pt x="391887" y="755754"/>
                </a:cubicBezTo>
                <a:lnTo>
                  <a:pt x="361072" y="758516"/>
                </a:lnTo>
                <a:cubicBezTo>
                  <a:pt x="359068" y="758733"/>
                  <a:pt x="357226" y="757217"/>
                  <a:pt x="357065" y="755158"/>
                </a:cubicBezTo>
                <a:lnTo>
                  <a:pt x="350837" y="684755"/>
                </a:lnTo>
                <a:close/>
                <a:moveTo>
                  <a:pt x="460666" y="675006"/>
                </a:moveTo>
                <a:cubicBezTo>
                  <a:pt x="460991" y="674952"/>
                  <a:pt x="461208" y="675169"/>
                  <a:pt x="461263" y="675493"/>
                </a:cubicBezTo>
                <a:lnTo>
                  <a:pt x="464132" y="707988"/>
                </a:lnTo>
                <a:cubicBezTo>
                  <a:pt x="464294" y="709613"/>
                  <a:pt x="463050" y="711074"/>
                  <a:pt x="461425" y="711237"/>
                </a:cubicBezTo>
                <a:lnTo>
                  <a:pt x="432071" y="713836"/>
                </a:lnTo>
                <a:cubicBezTo>
                  <a:pt x="430069" y="714053"/>
                  <a:pt x="428227" y="712537"/>
                  <a:pt x="428064" y="710479"/>
                </a:cubicBezTo>
                <a:lnTo>
                  <a:pt x="425464" y="681126"/>
                </a:lnTo>
                <a:cubicBezTo>
                  <a:pt x="425302" y="679501"/>
                  <a:pt x="426548" y="678039"/>
                  <a:pt x="428173" y="677877"/>
                </a:cubicBezTo>
                <a:close/>
                <a:moveTo>
                  <a:pt x="791129" y="645600"/>
                </a:moveTo>
                <a:cubicBezTo>
                  <a:pt x="755928" y="648795"/>
                  <a:pt x="720726" y="651936"/>
                  <a:pt x="685525" y="654969"/>
                </a:cubicBezTo>
                <a:cubicBezTo>
                  <a:pt x="682978" y="655186"/>
                  <a:pt x="682437" y="655944"/>
                  <a:pt x="682654" y="658435"/>
                </a:cubicBezTo>
                <a:cubicBezTo>
                  <a:pt x="684332" y="676036"/>
                  <a:pt x="690560" y="746223"/>
                  <a:pt x="691969" y="763715"/>
                </a:cubicBezTo>
                <a:cubicBezTo>
                  <a:pt x="692239" y="766586"/>
                  <a:pt x="693052" y="767182"/>
                  <a:pt x="695813" y="766911"/>
                </a:cubicBezTo>
                <a:cubicBezTo>
                  <a:pt x="730908" y="763662"/>
                  <a:pt x="766000" y="760574"/>
                  <a:pt x="801094" y="757542"/>
                </a:cubicBezTo>
                <a:cubicBezTo>
                  <a:pt x="803640" y="757325"/>
                  <a:pt x="804180" y="756567"/>
                  <a:pt x="803964" y="754075"/>
                </a:cubicBezTo>
                <a:cubicBezTo>
                  <a:pt x="800714" y="718874"/>
                  <a:pt x="797629" y="683672"/>
                  <a:pt x="794595" y="648470"/>
                </a:cubicBezTo>
                <a:cubicBezTo>
                  <a:pt x="794379" y="645924"/>
                  <a:pt x="793621" y="645384"/>
                  <a:pt x="791129" y="645600"/>
                </a:cubicBezTo>
                <a:close/>
                <a:moveTo>
                  <a:pt x="530312" y="632764"/>
                </a:moveTo>
                <a:cubicBezTo>
                  <a:pt x="530365" y="632764"/>
                  <a:pt x="530365" y="632819"/>
                  <a:pt x="530365" y="632819"/>
                </a:cubicBezTo>
                <a:lnTo>
                  <a:pt x="530799" y="632764"/>
                </a:lnTo>
                <a:cubicBezTo>
                  <a:pt x="532478" y="632602"/>
                  <a:pt x="533940" y="633848"/>
                  <a:pt x="534102" y="635526"/>
                </a:cubicBezTo>
                <a:lnTo>
                  <a:pt x="537027" y="668183"/>
                </a:lnTo>
                <a:lnTo>
                  <a:pt x="570605" y="665204"/>
                </a:lnTo>
                <a:cubicBezTo>
                  <a:pt x="572282" y="665042"/>
                  <a:pt x="573745" y="666288"/>
                  <a:pt x="573908" y="667966"/>
                </a:cubicBezTo>
                <a:lnTo>
                  <a:pt x="579973" y="736095"/>
                </a:lnTo>
                <a:cubicBezTo>
                  <a:pt x="580135" y="737774"/>
                  <a:pt x="578890" y="739236"/>
                  <a:pt x="577157" y="739400"/>
                </a:cubicBezTo>
                <a:lnTo>
                  <a:pt x="541413" y="742594"/>
                </a:lnTo>
                <a:cubicBezTo>
                  <a:pt x="541847" y="742594"/>
                  <a:pt x="542172" y="742865"/>
                  <a:pt x="542227" y="743298"/>
                </a:cubicBezTo>
                <a:lnTo>
                  <a:pt x="545150" y="775955"/>
                </a:lnTo>
                <a:cubicBezTo>
                  <a:pt x="545313" y="777580"/>
                  <a:pt x="544067" y="779041"/>
                  <a:pt x="542442" y="779204"/>
                </a:cubicBezTo>
                <a:lnTo>
                  <a:pt x="438625" y="788411"/>
                </a:lnTo>
                <a:cubicBezTo>
                  <a:pt x="436621" y="788628"/>
                  <a:pt x="434780" y="787111"/>
                  <a:pt x="434617" y="785053"/>
                </a:cubicBezTo>
                <a:lnTo>
                  <a:pt x="431963" y="755321"/>
                </a:lnTo>
                <a:cubicBezTo>
                  <a:pt x="431801" y="753696"/>
                  <a:pt x="433046" y="752234"/>
                  <a:pt x="434672" y="752071"/>
                </a:cubicBezTo>
                <a:lnTo>
                  <a:pt x="506049" y="745735"/>
                </a:lnTo>
                <a:lnTo>
                  <a:pt x="499605" y="673165"/>
                </a:lnTo>
                <a:cubicBezTo>
                  <a:pt x="499605" y="672624"/>
                  <a:pt x="499822" y="672190"/>
                  <a:pt x="500147" y="671865"/>
                </a:cubicBezTo>
                <a:lnTo>
                  <a:pt x="462019" y="675224"/>
                </a:lnTo>
                <a:cubicBezTo>
                  <a:pt x="461749" y="675224"/>
                  <a:pt x="461478" y="675007"/>
                  <a:pt x="461478" y="674736"/>
                </a:cubicBezTo>
                <a:lnTo>
                  <a:pt x="458608" y="642187"/>
                </a:lnTo>
                <a:cubicBezTo>
                  <a:pt x="458446" y="640564"/>
                  <a:pt x="459691" y="639101"/>
                  <a:pt x="461316" y="638938"/>
                </a:cubicBezTo>
                <a:lnTo>
                  <a:pt x="529066" y="632927"/>
                </a:lnTo>
                <a:cubicBezTo>
                  <a:pt x="529336" y="632657"/>
                  <a:pt x="529716" y="632602"/>
                  <a:pt x="530312" y="632764"/>
                </a:cubicBezTo>
                <a:close/>
                <a:moveTo>
                  <a:pt x="602880" y="586786"/>
                </a:moveTo>
                <a:cubicBezTo>
                  <a:pt x="602934" y="586786"/>
                  <a:pt x="602989" y="586786"/>
                  <a:pt x="602988" y="586841"/>
                </a:cubicBezTo>
                <a:lnTo>
                  <a:pt x="606238" y="623666"/>
                </a:lnTo>
                <a:cubicBezTo>
                  <a:pt x="606400" y="625291"/>
                  <a:pt x="605155" y="626753"/>
                  <a:pt x="603529" y="626916"/>
                </a:cubicBezTo>
                <a:lnTo>
                  <a:pt x="572661" y="629624"/>
                </a:lnTo>
                <a:cubicBezTo>
                  <a:pt x="570657" y="629840"/>
                  <a:pt x="568815" y="628324"/>
                  <a:pt x="568653" y="626266"/>
                </a:cubicBezTo>
                <a:lnTo>
                  <a:pt x="565729" y="593068"/>
                </a:lnTo>
                <a:cubicBezTo>
                  <a:pt x="565566" y="591443"/>
                  <a:pt x="566812" y="589982"/>
                  <a:pt x="568437" y="589819"/>
                </a:cubicBezTo>
                <a:close/>
                <a:moveTo>
                  <a:pt x="786688" y="570322"/>
                </a:moveTo>
                <a:cubicBezTo>
                  <a:pt x="788367" y="570160"/>
                  <a:pt x="789829" y="571405"/>
                  <a:pt x="789992" y="573084"/>
                </a:cubicBezTo>
                <a:lnTo>
                  <a:pt x="793187" y="608827"/>
                </a:lnTo>
                <a:lnTo>
                  <a:pt x="826439" y="605903"/>
                </a:lnTo>
                <a:cubicBezTo>
                  <a:pt x="828118" y="605741"/>
                  <a:pt x="829580" y="606987"/>
                  <a:pt x="829742" y="608665"/>
                </a:cubicBezTo>
                <a:lnTo>
                  <a:pt x="835971" y="679068"/>
                </a:lnTo>
                <a:lnTo>
                  <a:pt x="871228" y="675927"/>
                </a:lnTo>
                <a:lnTo>
                  <a:pt x="868248" y="642296"/>
                </a:lnTo>
                <a:cubicBezTo>
                  <a:pt x="868086" y="640671"/>
                  <a:pt x="869332" y="639210"/>
                  <a:pt x="870956" y="639047"/>
                </a:cubicBezTo>
                <a:lnTo>
                  <a:pt x="907188" y="635852"/>
                </a:lnTo>
                <a:lnTo>
                  <a:pt x="904100" y="601083"/>
                </a:lnTo>
                <a:cubicBezTo>
                  <a:pt x="903937" y="599459"/>
                  <a:pt x="905183" y="597996"/>
                  <a:pt x="906808" y="597834"/>
                </a:cubicBezTo>
                <a:lnTo>
                  <a:pt x="937027" y="595180"/>
                </a:lnTo>
                <a:cubicBezTo>
                  <a:pt x="938706" y="595018"/>
                  <a:pt x="940168" y="596263"/>
                  <a:pt x="940331" y="597942"/>
                </a:cubicBezTo>
                <a:lnTo>
                  <a:pt x="943418" y="632548"/>
                </a:lnTo>
                <a:cubicBezTo>
                  <a:pt x="943418" y="632494"/>
                  <a:pt x="943471" y="632441"/>
                  <a:pt x="943526" y="632440"/>
                </a:cubicBezTo>
                <a:lnTo>
                  <a:pt x="978024" y="629407"/>
                </a:lnTo>
                <a:cubicBezTo>
                  <a:pt x="979703" y="629245"/>
                  <a:pt x="981165" y="630491"/>
                  <a:pt x="981327" y="632169"/>
                </a:cubicBezTo>
                <a:lnTo>
                  <a:pt x="993946" y="774655"/>
                </a:lnTo>
                <a:cubicBezTo>
                  <a:pt x="994108" y="776280"/>
                  <a:pt x="992863" y="777742"/>
                  <a:pt x="991238" y="777904"/>
                </a:cubicBezTo>
                <a:lnTo>
                  <a:pt x="960314" y="780667"/>
                </a:lnTo>
                <a:cubicBezTo>
                  <a:pt x="958256" y="780829"/>
                  <a:pt x="956469" y="779312"/>
                  <a:pt x="956145" y="777147"/>
                </a:cubicBezTo>
                <a:lnTo>
                  <a:pt x="953166" y="743299"/>
                </a:lnTo>
                <a:lnTo>
                  <a:pt x="920673" y="746168"/>
                </a:lnTo>
                <a:cubicBezTo>
                  <a:pt x="918668" y="746385"/>
                  <a:pt x="916826" y="744869"/>
                  <a:pt x="916665" y="742811"/>
                </a:cubicBezTo>
                <a:lnTo>
                  <a:pt x="910491" y="673220"/>
                </a:lnTo>
                <a:lnTo>
                  <a:pt x="872581" y="676578"/>
                </a:lnTo>
                <a:lnTo>
                  <a:pt x="875776" y="712429"/>
                </a:lnTo>
                <a:cubicBezTo>
                  <a:pt x="875829" y="712808"/>
                  <a:pt x="875505" y="713188"/>
                  <a:pt x="875073" y="713241"/>
                </a:cubicBezTo>
                <a:lnTo>
                  <a:pt x="839274" y="716437"/>
                </a:lnTo>
                <a:lnTo>
                  <a:pt x="842470" y="752342"/>
                </a:lnTo>
                <a:lnTo>
                  <a:pt x="876751" y="749309"/>
                </a:lnTo>
                <a:cubicBezTo>
                  <a:pt x="878430" y="749147"/>
                  <a:pt x="879892" y="750393"/>
                  <a:pt x="880054" y="752072"/>
                </a:cubicBezTo>
                <a:lnTo>
                  <a:pt x="883087" y="786461"/>
                </a:lnTo>
                <a:lnTo>
                  <a:pt x="953437" y="780341"/>
                </a:lnTo>
                <a:cubicBezTo>
                  <a:pt x="955115" y="780179"/>
                  <a:pt x="956578" y="781424"/>
                  <a:pt x="956741" y="783104"/>
                </a:cubicBezTo>
                <a:lnTo>
                  <a:pt x="959719" y="816898"/>
                </a:lnTo>
                <a:lnTo>
                  <a:pt x="994270" y="813810"/>
                </a:lnTo>
                <a:cubicBezTo>
                  <a:pt x="995949" y="813647"/>
                  <a:pt x="997412" y="814893"/>
                  <a:pt x="997575" y="816573"/>
                </a:cubicBezTo>
                <a:lnTo>
                  <a:pt x="1000336" y="847983"/>
                </a:lnTo>
                <a:cubicBezTo>
                  <a:pt x="1000499" y="849608"/>
                  <a:pt x="999253" y="851070"/>
                  <a:pt x="997629" y="851233"/>
                </a:cubicBezTo>
                <a:lnTo>
                  <a:pt x="929120" y="857298"/>
                </a:lnTo>
                <a:cubicBezTo>
                  <a:pt x="927117" y="857515"/>
                  <a:pt x="925275" y="855999"/>
                  <a:pt x="925112" y="853940"/>
                </a:cubicBezTo>
                <a:lnTo>
                  <a:pt x="922188" y="820851"/>
                </a:lnTo>
                <a:lnTo>
                  <a:pt x="849077" y="827349"/>
                </a:lnTo>
                <a:lnTo>
                  <a:pt x="855685" y="901815"/>
                </a:lnTo>
                <a:lnTo>
                  <a:pt x="781814" y="908368"/>
                </a:lnTo>
                <a:cubicBezTo>
                  <a:pt x="781381" y="908421"/>
                  <a:pt x="781002" y="908801"/>
                  <a:pt x="781056" y="909288"/>
                </a:cubicBezTo>
                <a:lnTo>
                  <a:pt x="784252" y="944978"/>
                </a:lnTo>
                <a:lnTo>
                  <a:pt x="675885" y="954618"/>
                </a:lnTo>
                <a:cubicBezTo>
                  <a:pt x="673880" y="954833"/>
                  <a:pt x="672039" y="953318"/>
                  <a:pt x="671877" y="951260"/>
                </a:cubicBezTo>
                <a:lnTo>
                  <a:pt x="665648" y="880910"/>
                </a:lnTo>
                <a:lnTo>
                  <a:pt x="702096" y="877661"/>
                </a:lnTo>
                <a:lnTo>
                  <a:pt x="705182" y="912484"/>
                </a:lnTo>
                <a:cubicBezTo>
                  <a:pt x="705346" y="914488"/>
                  <a:pt x="707132" y="916004"/>
                  <a:pt x="709191" y="915841"/>
                </a:cubicBezTo>
                <a:lnTo>
                  <a:pt x="777048" y="909829"/>
                </a:lnTo>
                <a:cubicBezTo>
                  <a:pt x="778674" y="909667"/>
                  <a:pt x="779919" y="908206"/>
                  <a:pt x="779757" y="906581"/>
                </a:cubicBezTo>
                <a:lnTo>
                  <a:pt x="776723" y="872516"/>
                </a:lnTo>
                <a:lnTo>
                  <a:pt x="811384" y="869429"/>
                </a:lnTo>
                <a:cubicBezTo>
                  <a:pt x="813009" y="869267"/>
                  <a:pt x="814254" y="867804"/>
                  <a:pt x="814092" y="866179"/>
                </a:cubicBezTo>
                <a:lnTo>
                  <a:pt x="811275" y="834715"/>
                </a:lnTo>
                <a:cubicBezTo>
                  <a:pt x="811114" y="833036"/>
                  <a:pt x="809651" y="831791"/>
                  <a:pt x="807972" y="831953"/>
                </a:cubicBezTo>
                <a:lnTo>
                  <a:pt x="773529" y="834985"/>
                </a:lnTo>
                <a:lnTo>
                  <a:pt x="770387" y="799459"/>
                </a:lnTo>
                <a:cubicBezTo>
                  <a:pt x="770224" y="797780"/>
                  <a:pt x="768763" y="796534"/>
                  <a:pt x="767084" y="796697"/>
                </a:cubicBezTo>
                <a:lnTo>
                  <a:pt x="735619" y="799513"/>
                </a:lnTo>
                <a:cubicBezTo>
                  <a:pt x="733995" y="799675"/>
                  <a:pt x="732748" y="801138"/>
                  <a:pt x="732910" y="802762"/>
                </a:cubicBezTo>
                <a:lnTo>
                  <a:pt x="736052" y="838343"/>
                </a:lnTo>
                <a:lnTo>
                  <a:pt x="699767" y="841538"/>
                </a:lnTo>
                <a:lnTo>
                  <a:pt x="696626" y="806012"/>
                </a:lnTo>
                <a:cubicBezTo>
                  <a:pt x="696463" y="804332"/>
                  <a:pt x="695002" y="803088"/>
                  <a:pt x="693322" y="803250"/>
                </a:cubicBezTo>
                <a:lnTo>
                  <a:pt x="661858" y="806066"/>
                </a:lnTo>
                <a:cubicBezTo>
                  <a:pt x="660233" y="806229"/>
                  <a:pt x="658987" y="807690"/>
                  <a:pt x="659150" y="809315"/>
                </a:cubicBezTo>
                <a:lnTo>
                  <a:pt x="665486" y="880802"/>
                </a:lnTo>
                <a:lnTo>
                  <a:pt x="633046" y="883673"/>
                </a:lnTo>
                <a:cubicBezTo>
                  <a:pt x="631042" y="883889"/>
                  <a:pt x="629201" y="882373"/>
                  <a:pt x="629039" y="880315"/>
                </a:cubicBezTo>
                <a:lnTo>
                  <a:pt x="622864" y="810561"/>
                </a:lnTo>
                <a:lnTo>
                  <a:pt x="587283" y="813702"/>
                </a:lnTo>
                <a:cubicBezTo>
                  <a:pt x="587066" y="813702"/>
                  <a:pt x="586797" y="813540"/>
                  <a:pt x="586797" y="813268"/>
                </a:cubicBezTo>
                <a:lnTo>
                  <a:pt x="589830" y="847441"/>
                </a:lnTo>
                <a:cubicBezTo>
                  <a:pt x="589992" y="849066"/>
                  <a:pt x="588746" y="850529"/>
                  <a:pt x="587121" y="850691"/>
                </a:cubicBezTo>
                <a:lnTo>
                  <a:pt x="555819" y="853453"/>
                </a:lnTo>
                <a:cubicBezTo>
                  <a:pt x="553815" y="853670"/>
                  <a:pt x="551974" y="852154"/>
                  <a:pt x="551811" y="850095"/>
                </a:cubicBezTo>
                <a:lnTo>
                  <a:pt x="545800" y="782562"/>
                </a:lnTo>
                <a:cubicBezTo>
                  <a:pt x="545638" y="780937"/>
                  <a:pt x="546883" y="779475"/>
                  <a:pt x="548509" y="779312"/>
                </a:cubicBezTo>
                <a:lnTo>
                  <a:pt x="583493" y="776226"/>
                </a:lnTo>
                <a:lnTo>
                  <a:pt x="580352" y="740645"/>
                </a:lnTo>
                <a:cubicBezTo>
                  <a:pt x="580298" y="739886"/>
                  <a:pt x="580839" y="739237"/>
                  <a:pt x="581598" y="739182"/>
                </a:cubicBezTo>
                <a:lnTo>
                  <a:pt x="652543" y="732900"/>
                </a:lnTo>
                <a:lnTo>
                  <a:pt x="649239" y="695858"/>
                </a:lnTo>
                <a:lnTo>
                  <a:pt x="617017" y="698727"/>
                </a:lnTo>
                <a:cubicBezTo>
                  <a:pt x="615012" y="698944"/>
                  <a:pt x="613171" y="697428"/>
                  <a:pt x="613009" y="695369"/>
                </a:cubicBezTo>
                <a:lnTo>
                  <a:pt x="610300" y="664609"/>
                </a:lnTo>
                <a:cubicBezTo>
                  <a:pt x="610138" y="662984"/>
                  <a:pt x="611384" y="661523"/>
                  <a:pt x="613009" y="661359"/>
                </a:cubicBezTo>
                <a:lnTo>
                  <a:pt x="645936" y="658435"/>
                </a:lnTo>
                <a:lnTo>
                  <a:pt x="642957" y="625128"/>
                </a:lnTo>
                <a:cubicBezTo>
                  <a:pt x="642795" y="623505"/>
                  <a:pt x="644039" y="622042"/>
                  <a:pt x="645665" y="621880"/>
                </a:cubicBezTo>
                <a:lnTo>
                  <a:pt x="716502" y="615598"/>
                </a:lnTo>
                <a:lnTo>
                  <a:pt x="713307" y="579854"/>
                </a:lnTo>
                <a:cubicBezTo>
                  <a:pt x="713143" y="578229"/>
                  <a:pt x="714390" y="576767"/>
                  <a:pt x="716015" y="576604"/>
                </a:cubicBezTo>
                <a:close/>
                <a:moveTo>
                  <a:pt x="191291" y="587435"/>
                </a:moveTo>
                <a:cubicBezTo>
                  <a:pt x="191725" y="587869"/>
                  <a:pt x="191562" y="588518"/>
                  <a:pt x="191615" y="589060"/>
                </a:cubicBezTo>
                <a:cubicBezTo>
                  <a:pt x="192591" y="600108"/>
                  <a:pt x="193565" y="611102"/>
                  <a:pt x="194541" y="622095"/>
                </a:cubicBezTo>
                <a:cubicBezTo>
                  <a:pt x="194594" y="622799"/>
                  <a:pt x="195028" y="623612"/>
                  <a:pt x="194107" y="624099"/>
                </a:cubicBezTo>
                <a:cubicBezTo>
                  <a:pt x="193024" y="611913"/>
                  <a:pt x="191942" y="599674"/>
                  <a:pt x="190858" y="587490"/>
                </a:cubicBezTo>
                <a:lnTo>
                  <a:pt x="157822" y="590414"/>
                </a:lnTo>
                <a:cubicBezTo>
                  <a:pt x="156740" y="590523"/>
                  <a:pt x="155981" y="591442"/>
                  <a:pt x="156089" y="592471"/>
                </a:cubicBezTo>
                <a:lnTo>
                  <a:pt x="159177" y="627565"/>
                </a:lnTo>
                <a:lnTo>
                  <a:pt x="194269" y="624479"/>
                </a:lnTo>
                <a:cubicBezTo>
                  <a:pt x="195353" y="624370"/>
                  <a:pt x="196112" y="623450"/>
                  <a:pt x="196003" y="622420"/>
                </a:cubicBezTo>
                <a:lnTo>
                  <a:pt x="193078" y="589114"/>
                </a:lnTo>
                <a:cubicBezTo>
                  <a:pt x="193023" y="588194"/>
                  <a:pt x="192211" y="587490"/>
                  <a:pt x="191291" y="587435"/>
                </a:cubicBezTo>
                <a:close/>
                <a:moveTo>
                  <a:pt x="896518" y="523801"/>
                </a:moveTo>
                <a:cubicBezTo>
                  <a:pt x="896952" y="523801"/>
                  <a:pt x="897331" y="524126"/>
                  <a:pt x="897385" y="524560"/>
                </a:cubicBezTo>
                <a:lnTo>
                  <a:pt x="900363" y="558191"/>
                </a:lnTo>
                <a:cubicBezTo>
                  <a:pt x="900526" y="559815"/>
                  <a:pt x="899280" y="561278"/>
                  <a:pt x="897656" y="561440"/>
                </a:cubicBezTo>
                <a:lnTo>
                  <a:pt x="828227" y="567614"/>
                </a:lnTo>
                <a:cubicBezTo>
                  <a:pt x="826331" y="567777"/>
                  <a:pt x="824652" y="566369"/>
                  <a:pt x="824490" y="564473"/>
                </a:cubicBezTo>
                <a:lnTo>
                  <a:pt x="821727" y="533441"/>
                </a:lnTo>
                <a:cubicBezTo>
                  <a:pt x="821565" y="531816"/>
                  <a:pt x="822811" y="530355"/>
                  <a:pt x="824436" y="530191"/>
                </a:cubicBezTo>
                <a:close/>
                <a:moveTo>
                  <a:pt x="557119" y="516436"/>
                </a:moveTo>
                <a:cubicBezTo>
                  <a:pt x="558798" y="516273"/>
                  <a:pt x="560260" y="517519"/>
                  <a:pt x="560423" y="519197"/>
                </a:cubicBezTo>
                <a:lnTo>
                  <a:pt x="563076" y="549255"/>
                </a:lnTo>
                <a:cubicBezTo>
                  <a:pt x="563239" y="550880"/>
                  <a:pt x="561993" y="552342"/>
                  <a:pt x="560369" y="552504"/>
                </a:cubicBezTo>
                <a:lnTo>
                  <a:pt x="529553" y="555212"/>
                </a:lnTo>
                <a:cubicBezTo>
                  <a:pt x="527550" y="555429"/>
                  <a:pt x="525709" y="553912"/>
                  <a:pt x="525546" y="551854"/>
                </a:cubicBezTo>
                <a:lnTo>
                  <a:pt x="522947" y="522501"/>
                </a:lnTo>
                <a:cubicBezTo>
                  <a:pt x="522784" y="520877"/>
                  <a:pt x="524030" y="519415"/>
                  <a:pt x="525655" y="519252"/>
                </a:cubicBezTo>
                <a:close/>
                <a:moveTo>
                  <a:pt x="961345" y="443758"/>
                </a:moveTo>
                <a:cubicBezTo>
                  <a:pt x="963023" y="443596"/>
                  <a:pt x="964486" y="444842"/>
                  <a:pt x="964649" y="446520"/>
                </a:cubicBezTo>
                <a:lnTo>
                  <a:pt x="973909" y="550826"/>
                </a:lnTo>
                <a:cubicBezTo>
                  <a:pt x="974072" y="552451"/>
                  <a:pt x="972825" y="553913"/>
                  <a:pt x="971201" y="554075"/>
                </a:cubicBezTo>
                <a:lnTo>
                  <a:pt x="936702" y="557108"/>
                </a:lnTo>
                <a:lnTo>
                  <a:pt x="933507" y="521040"/>
                </a:lnTo>
                <a:lnTo>
                  <a:pt x="897385" y="524236"/>
                </a:lnTo>
                <a:lnTo>
                  <a:pt x="894352" y="489791"/>
                </a:lnTo>
                <a:cubicBezTo>
                  <a:pt x="894190" y="488166"/>
                  <a:pt x="895435" y="486705"/>
                  <a:pt x="897061" y="486542"/>
                </a:cubicBezTo>
                <a:lnTo>
                  <a:pt x="930203" y="483617"/>
                </a:lnTo>
                <a:lnTo>
                  <a:pt x="927225" y="449770"/>
                </a:lnTo>
                <a:cubicBezTo>
                  <a:pt x="927063" y="448145"/>
                  <a:pt x="928309" y="446683"/>
                  <a:pt x="929933" y="446520"/>
                </a:cubicBezTo>
                <a:close/>
                <a:moveTo>
                  <a:pt x="145042" y="477984"/>
                </a:moveTo>
                <a:cubicBezTo>
                  <a:pt x="146071" y="477931"/>
                  <a:pt x="146993" y="478688"/>
                  <a:pt x="147100" y="479717"/>
                </a:cubicBezTo>
                <a:lnTo>
                  <a:pt x="150188" y="514487"/>
                </a:lnTo>
                <a:cubicBezTo>
                  <a:pt x="150241" y="515515"/>
                  <a:pt x="149484" y="516436"/>
                  <a:pt x="148454" y="516544"/>
                </a:cubicBezTo>
                <a:lnTo>
                  <a:pt x="113685" y="519631"/>
                </a:lnTo>
                <a:cubicBezTo>
                  <a:pt x="112657" y="519685"/>
                  <a:pt x="111736" y="518928"/>
                  <a:pt x="111628" y="517898"/>
                </a:cubicBezTo>
                <a:lnTo>
                  <a:pt x="108540" y="483130"/>
                </a:lnTo>
                <a:cubicBezTo>
                  <a:pt x="108487" y="482101"/>
                  <a:pt x="109244" y="481180"/>
                  <a:pt x="110273" y="481072"/>
                </a:cubicBezTo>
                <a:close/>
                <a:moveTo>
                  <a:pt x="477509" y="449825"/>
                </a:moveTo>
                <a:cubicBezTo>
                  <a:pt x="478592" y="449716"/>
                  <a:pt x="479513" y="450474"/>
                  <a:pt x="479620" y="451558"/>
                </a:cubicBezTo>
                <a:lnTo>
                  <a:pt x="485795" y="520878"/>
                </a:lnTo>
                <a:cubicBezTo>
                  <a:pt x="485849" y="521906"/>
                  <a:pt x="485091" y="522827"/>
                  <a:pt x="484063" y="522935"/>
                </a:cubicBezTo>
                <a:lnTo>
                  <a:pt x="449347" y="526023"/>
                </a:lnTo>
                <a:lnTo>
                  <a:pt x="452759" y="564203"/>
                </a:lnTo>
                <a:cubicBezTo>
                  <a:pt x="452759" y="564203"/>
                  <a:pt x="452759" y="564258"/>
                  <a:pt x="452759" y="564258"/>
                </a:cubicBezTo>
                <a:lnTo>
                  <a:pt x="485848" y="561332"/>
                </a:lnTo>
                <a:cubicBezTo>
                  <a:pt x="486879" y="561279"/>
                  <a:pt x="487799" y="562036"/>
                  <a:pt x="487907" y="563065"/>
                </a:cubicBezTo>
                <a:lnTo>
                  <a:pt x="490831" y="595939"/>
                </a:lnTo>
                <a:cubicBezTo>
                  <a:pt x="490939" y="597022"/>
                  <a:pt x="490181" y="597942"/>
                  <a:pt x="489098" y="598051"/>
                </a:cubicBezTo>
                <a:lnTo>
                  <a:pt x="382627" y="607474"/>
                </a:lnTo>
                <a:cubicBezTo>
                  <a:pt x="381598" y="607528"/>
                  <a:pt x="380677" y="606770"/>
                  <a:pt x="380569" y="605741"/>
                </a:cubicBezTo>
                <a:lnTo>
                  <a:pt x="377319" y="570918"/>
                </a:lnTo>
                <a:lnTo>
                  <a:pt x="415175" y="567561"/>
                </a:lnTo>
                <a:lnTo>
                  <a:pt x="411763" y="529164"/>
                </a:lnTo>
                <a:cubicBezTo>
                  <a:pt x="411709" y="528135"/>
                  <a:pt x="412467" y="527214"/>
                  <a:pt x="413495" y="527106"/>
                </a:cubicBezTo>
                <a:lnTo>
                  <a:pt x="447181" y="524128"/>
                </a:lnTo>
                <a:cubicBezTo>
                  <a:pt x="447561" y="524128"/>
                  <a:pt x="447940" y="524236"/>
                  <a:pt x="448264" y="524398"/>
                </a:cubicBezTo>
                <a:lnTo>
                  <a:pt x="442090" y="454861"/>
                </a:lnTo>
                <a:cubicBezTo>
                  <a:pt x="442037" y="453832"/>
                  <a:pt x="442794" y="452911"/>
                  <a:pt x="443824" y="452804"/>
                </a:cubicBezTo>
                <a:close/>
                <a:moveTo>
                  <a:pt x="695978" y="393772"/>
                </a:moveTo>
                <a:lnTo>
                  <a:pt x="626115" y="399946"/>
                </a:lnTo>
                <a:cubicBezTo>
                  <a:pt x="624491" y="400108"/>
                  <a:pt x="623245" y="401571"/>
                  <a:pt x="623407" y="403195"/>
                </a:cubicBezTo>
                <a:lnTo>
                  <a:pt x="626332" y="436177"/>
                </a:lnTo>
                <a:cubicBezTo>
                  <a:pt x="626332" y="436339"/>
                  <a:pt x="626494" y="436448"/>
                  <a:pt x="626656" y="436448"/>
                </a:cubicBezTo>
                <a:lnTo>
                  <a:pt x="593296" y="439425"/>
                </a:lnTo>
                <a:cubicBezTo>
                  <a:pt x="591672" y="439589"/>
                  <a:pt x="590425" y="441050"/>
                  <a:pt x="590589" y="442675"/>
                </a:cubicBezTo>
                <a:lnTo>
                  <a:pt x="593512" y="475548"/>
                </a:lnTo>
                <a:cubicBezTo>
                  <a:pt x="593567" y="475657"/>
                  <a:pt x="593675" y="475765"/>
                  <a:pt x="593784" y="475765"/>
                </a:cubicBezTo>
                <a:lnTo>
                  <a:pt x="665163" y="469428"/>
                </a:lnTo>
                <a:cubicBezTo>
                  <a:pt x="666786" y="469266"/>
                  <a:pt x="668032" y="467805"/>
                  <a:pt x="667870" y="466179"/>
                </a:cubicBezTo>
                <a:lnTo>
                  <a:pt x="664946" y="433360"/>
                </a:lnTo>
                <a:cubicBezTo>
                  <a:pt x="664945" y="433198"/>
                  <a:pt x="664837" y="433143"/>
                  <a:pt x="664729" y="433143"/>
                </a:cubicBezTo>
                <a:lnTo>
                  <a:pt x="699281" y="430057"/>
                </a:lnTo>
                <a:cubicBezTo>
                  <a:pt x="700905" y="429895"/>
                  <a:pt x="702151" y="428432"/>
                  <a:pt x="701988" y="426808"/>
                </a:cubicBezTo>
                <a:lnTo>
                  <a:pt x="699281" y="396534"/>
                </a:lnTo>
                <a:cubicBezTo>
                  <a:pt x="699119" y="394855"/>
                  <a:pt x="697656" y="393609"/>
                  <a:pt x="695978" y="393772"/>
                </a:cubicBezTo>
                <a:close/>
                <a:moveTo>
                  <a:pt x="286227" y="392038"/>
                </a:moveTo>
                <a:lnTo>
                  <a:pt x="250376" y="395234"/>
                </a:lnTo>
                <a:lnTo>
                  <a:pt x="253572" y="431086"/>
                </a:lnTo>
                <a:cubicBezTo>
                  <a:pt x="253679" y="432168"/>
                  <a:pt x="254600" y="432927"/>
                  <a:pt x="255629" y="432819"/>
                </a:cubicBezTo>
                <a:lnTo>
                  <a:pt x="289530" y="429786"/>
                </a:lnTo>
                <a:cubicBezTo>
                  <a:pt x="290561" y="429678"/>
                  <a:pt x="291373" y="428757"/>
                  <a:pt x="291264" y="427674"/>
                </a:cubicBezTo>
                <a:lnTo>
                  <a:pt x="288285" y="393771"/>
                </a:lnTo>
                <a:cubicBezTo>
                  <a:pt x="288177" y="392689"/>
                  <a:pt x="287256" y="391930"/>
                  <a:pt x="286227" y="392038"/>
                </a:cubicBezTo>
                <a:close/>
                <a:moveTo>
                  <a:pt x="843553" y="343352"/>
                </a:moveTo>
                <a:lnTo>
                  <a:pt x="846749" y="379853"/>
                </a:lnTo>
                <a:lnTo>
                  <a:pt x="884225" y="376550"/>
                </a:lnTo>
                <a:lnTo>
                  <a:pt x="887473" y="412997"/>
                </a:lnTo>
                <a:lnTo>
                  <a:pt x="849998" y="416301"/>
                </a:lnTo>
                <a:lnTo>
                  <a:pt x="852976" y="449715"/>
                </a:lnTo>
                <a:cubicBezTo>
                  <a:pt x="853139" y="451340"/>
                  <a:pt x="851893" y="452801"/>
                  <a:pt x="850269" y="452964"/>
                </a:cubicBezTo>
                <a:lnTo>
                  <a:pt x="818857" y="455727"/>
                </a:lnTo>
                <a:cubicBezTo>
                  <a:pt x="817180" y="455889"/>
                  <a:pt x="815717" y="454643"/>
                  <a:pt x="815555" y="452964"/>
                </a:cubicBezTo>
                <a:lnTo>
                  <a:pt x="806402" y="349634"/>
                </a:lnTo>
                <a:cubicBezTo>
                  <a:pt x="806239" y="348009"/>
                  <a:pt x="807485" y="346547"/>
                  <a:pt x="809110" y="346385"/>
                </a:cubicBezTo>
                <a:close/>
                <a:moveTo>
                  <a:pt x="60340" y="375088"/>
                </a:moveTo>
                <a:cubicBezTo>
                  <a:pt x="61370" y="375034"/>
                  <a:pt x="62290" y="375791"/>
                  <a:pt x="62398" y="376820"/>
                </a:cubicBezTo>
                <a:lnTo>
                  <a:pt x="65322" y="409911"/>
                </a:lnTo>
                <a:cubicBezTo>
                  <a:pt x="65377" y="410940"/>
                  <a:pt x="64618" y="411859"/>
                  <a:pt x="63589" y="411968"/>
                </a:cubicBezTo>
                <a:lnTo>
                  <a:pt x="30500" y="414893"/>
                </a:lnTo>
                <a:cubicBezTo>
                  <a:pt x="29470" y="415002"/>
                  <a:pt x="28550" y="414243"/>
                  <a:pt x="28442" y="413160"/>
                </a:cubicBezTo>
                <a:lnTo>
                  <a:pt x="25517" y="380070"/>
                </a:lnTo>
                <a:cubicBezTo>
                  <a:pt x="25463" y="379042"/>
                  <a:pt x="26221" y="378121"/>
                  <a:pt x="27250" y="378013"/>
                </a:cubicBezTo>
                <a:close/>
                <a:moveTo>
                  <a:pt x="134102" y="367236"/>
                </a:moveTo>
                <a:cubicBezTo>
                  <a:pt x="135727" y="367074"/>
                  <a:pt x="137188" y="368319"/>
                  <a:pt x="137351" y="369944"/>
                </a:cubicBezTo>
                <a:lnTo>
                  <a:pt x="143525" y="439534"/>
                </a:lnTo>
                <a:cubicBezTo>
                  <a:pt x="143687" y="441159"/>
                  <a:pt x="142442" y="442622"/>
                  <a:pt x="140818" y="442784"/>
                </a:cubicBezTo>
                <a:lnTo>
                  <a:pt x="108106" y="445708"/>
                </a:lnTo>
                <a:cubicBezTo>
                  <a:pt x="106483" y="445871"/>
                  <a:pt x="105020" y="444625"/>
                  <a:pt x="104858" y="443001"/>
                </a:cubicBezTo>
                <a:lnTo>
                  <a:pt x="98683" y="373410"/>
                </a:lnTo>
                <a:cubicBezTo>
                  <a:pt x="98521" y="371785"/>
                  <a:pt x="99766" y="370322"/>
                  <a:pt x="101392" y="370160"/>
                </a:cubicBezTo>
                <a:close/>
                <a:moveTo>
                  <a:pt x="318938" y="351096"/>
                </a:moveTo>
                <a:cubicBezTo>
                  <a:pt x="320563" y="350934"/>
                  <a:pt x="322025" y="352180"/>
                  <a:pt x="322188" y="353805"/>
                </a:cubicBezTo>
                <a:lnTo>
                  <a:pt x="328524" y="424912"/>
                </a:lnTo>
                <a:lnTo>
                  <a:pt x="362318" y="421933"/>
                </a:lnTo>
                <a:cubicBezTo>
                  <a:pt x="363942" y="421771"/>
                  <a:pt x="365404" y="423015"/>
                  <a:pt x="365567" y="424641"/>
                </a:cubicBezTo>
                <a:lnTo>
                  <a:pt x="378511" y="570430"/>
                </a:lnTo>
                <a:lnTo>
                  <a:pt x="340818" y="573788"/>
                </a:lnTo>
                <a:lnTo>
                  <a:pt x="344066" y="610235"/>
                </a:lnTo>
                <a:lnTo>
                  <a:pt x="270414" y="616788"/>
                </a:lnTo>
                <a:cubicBezTo>
                  <a:pt x="269385" y="616896"/>
                  <a:pt x="268572" y="617817"/>
                  <a:pt x="268681" y="618901"/>
                </a:cubicBezTo>
                <a:lnTo>
                  <a:pt x="271768" y="653561"/>
                </a:lnTo>
                <a:cubicBezTo>
                  <a:pt x="271875" y="654644"/>
                  <a:pt x="272797" y="655401"/>
                  <a:pt x="273826" y="655293"/>
                </a:cubicBezTo>
                <a:lnTo>
                  <a:pt x="347641" y="648740"/>
                </a:lnTo>
                <a:lnTo>
                  <a:pt x="344283" y="610777"/>
                </a:lnTo>
                <a:lnTo>
                  <a:pt x="381814" y="607473"/>
                </a:lnTo>
                <a:lnTo>
                  <a:pt x="385010" y="643270"/>
                </a:lnTo>
                <a:cubicBezTo>
                  <a:pt x="385172" y="644895"/>
                  <a:pt x="383926" y="646358"/>
                  <a:pt x="382301" y="646520"/>
                </a:cubicBezTo>
                <a:lnTo>
                  <a:pt x="347749" y="649607"/>
                </a:lnTo>
                <a:lnTo>
                  <a:pt x="350620" y="682209"/>
                </a:lnTo>
                <a:cubicBezTo>
                  <a:pt x="350782" y="683834"/>
                  <a:pt x="349536" y="685296"/>
                  <a:pt x="347911" y="685459"/>
                </a:cubicBezTo>
                <a:lnTo>
                  <a:pt x="168762" y="701164"/>
                </a:lnTo>
                <a:cubicBezTo>
                  <a:pt x="167137" y="701326"/>
                  <a:pt x="165674" y="700081"/>
                  <a:pt x="165512" y="698457"/>
                </a:cubicBezTo>
                <a:lnTo>
                  <a:pt x="159392" y="629244"/>
                </a:lnTo>
                <a:lnTo>
                  <a:pt x="125112" y="632277"/>
                </a:lnTo>
                <a:cubicBezTo>
                  <a:pt x="124353" y="632331"/>
                  <a:pt x="123596" y="632114"/>
                  <a:pt x="122999" y="631627"/>
                </a:cubicBezTo>
                <a:cubicBezTo>
                  <a:pt x="123162" y="631897"/>
                  <a:pt x="123216" y="632276"/>
                  <a:pt x="123271" y="632601"/>
                </a:cubicBezTo>
                <a:lnTo>
                  <a:pt x="126195" y="665313"/>
                </a:lnTo>
                <a:cubicBezTo>
                  <a:pt x="126357" y="666937"/>
                  <a:pt x="125112" y="668399"/>
                  <a:pt x="123486" y="668561"/>
                </a:cubicBezTo>
                <a:lnTo>
                  <a:pt x="53897" y="674735"/>
                </a:lnTo>
                <a:cubicBezTo>
                  <a:pt x="52271" y="674898"/>
                  <a:pt x="50809" y="673652"/>
                  <a:pt x="50646" y="672027"/>
                </a:cubicBezTo>
                <a:lnTo>
                  <a:pt x="47722" y="639317"/>
                </a:lnTo>
                <a:cubicBezTo>
                  <a:pt x="47559" y="637692"/>
                  <a:pt x="48806" y="636231"/>
                  <a:pt x="50430" y="636068"/>
                </a:cubicBezTo>
                <a:lnTo>
                  <a:pt x="120021" y="629894"/>
                </a:lnTo>
                <a:cubicBezTo>
                  <a:pt x="120780" y="629840"/>
                  <a:pt x="121537" y="630057"/>
                  <a:pt x="122133" y="630544"/>
                </a:cubicBezTo>
                <a:cubicBezTo>
                  <a:pt x="121971" y="630219"/>
                  <a:pt x="121916" y="629894"/>
                  <a:pt x="121863" y="629569"/>
                </a:cubicBezTo>
                <a:lnTo>
                  <a:pt x="118668" y="593772"/>
                </a:lnTo>
                <a:lnTo>
                  <a:pt x="47181" y="600108"/>
                </a:lnTo>
                <a:cubicBezTo>
                  <a:pt x="45556" y="600270"/>
                  <a:pt x="44093" y="599025"/>
                  <a:pt x="43931" y="597400"/>
                </a:cubicBezTo>
                <a:lnTo>
                  <a:pt x="41007" y="564690"/>
                </a:lnTo>
                <a:cubicBezTo>
                  <a:pt x="40845" y="563065"/>
                  <a:pt x="42090" y="561603"/>
                  <a:pt x="43715" y="561439"/>
                </a:cubicBezTo>
                <a:lnTo>
                  <a:pt x="152461" y="551800"/>
                </a:lnTo>
                <a:lnTo>
                  <a:pt x="149590" y="519306"/>
                </a:lnTo>
                <a:cubicBezTo>
                  <a:pt x="149428" y="517681"/>
                  <a:pt x="150673" y="516220"/>
                  <a:pt x="152299" y="516058"/>
                </a:cubicBezTo>
                <a:lnTo>
                  <a:pt x="185116" y="513132"/>
                </a:lnTo>
                <a:lnTo>
                  <a:pt x="181976" y="477606"/>
                </a:lnTo>
                <a:cubicBezTo>
                  <a:pt x="181813" y="475981"/>
                  <a:pt x="183059" y="474519"/>
                  <a:pt x="184684" y="474357"/>
                </a:cubicBezTo>
                <a:lnTo>
                  <a:pt x="219394" y="471275"/>
                </a:lnTo>
                <a:lnTo>
                  <a:pt x="219398" y="471324"/>
                </a:lnTo>
                <a:lnTo>
                  <a:pt x="219457" y="471319"/>
                </a:lnTo>
                <a:lnTo>
                  <a:pt x="222702" y="507879"/>
                </a:lnTo>
                <a:cubicBezTo>
                  <a:pt x="222809" y="508962"/>
                  <a:pt x="223731" y="509721"/>
                  <a:pt x="224759" y="509612"/>
                </a:cubicBezTo>
                <a:lnTo>
                  <a:pt x="295704" y="503330"/>
                </a:lnTo>
                <a:lnTo>
                  <a:pt x="298900" y="539236"/>
                </a:lnTo>
                <a:lnTo>
                  <a:pt x="263806" y="542323"/>
                </a:lnTo>
                <a:cubicBezTo>
                  <a:pt x="262724" y="542431"/>
                  <a:pt x="261966" y="543352"/>
                  <a:pt x="262073" y="544381"/>
                </a:cubicBezTo>
                <a:lnTo>
                  <a:pt x="264999" y="577525"/>
                </a:lnTo>
                <a:cubicBezTo>
                  <a:pt x="265107" y="578554"/>
                  <a:pt x="266028" y="579366"/>
                  <a:pt x="267111" y="579258"/>
                </a:cubicBezTo>
                <a:lnTo>
                  <a:pt x="300254" y="576332"/>
                </a:lnTo>
                <a:cubicBezTo>
                  <a:pt x="301337" y="576225"/>
                  <a:pt x="302096" y="575304"/>
                  <a:pt x="301988" y="574275"/>
                </a:cubicBezTo>
                <a:lnTo>
                  <a:pt x="298900" y="539453"/>
                </a:lnTo>
                <a:lnTo>
                  <a:pt x="334481" y="536311"/>
                </a:lnTo>
                <a:cubicBezTo>
                  <a:pt x="335564" y="536204"/>
                  <a:pt x="336322" y="535283"/>
                  <a:pt x="336214" y="534254"/>
                </a:cubicBezTo>
                <a:lnTo>
                  <a:pt x="332802" y="495965"/>
                </a:lnTo>
                <a:cubicBezTo>
                  <a:pt x="332803" y="495911"/>
                  <a:pt x="332748" y="495857"/>
                  <a:pt x="332748" y="495802"/>
                </a:cubicBezTo>
                <a:lnTo>
                  <a:pt x="329877" y="463417"/>
                </a:lnTo>
                <a:cubicBezTo>
                  <a:pt x="329769" y="462333"/>
                  <a:pt x="328848" y="461575"/>
                  <a:pt x="327819" y="461684"/>
                </a:cubicBezTo>
                <a:lnTo>
                  <a:pt x="219457" y="471319"/>
                </a:lnTo>
                <a:lnTo>
                  <a:pt x="219453" y="471269"/>
                </a:lnTo>
                <a:lnTo>
                  <a:pt x="219394" y="471275"/>
                </a:lnTo>
                <a:lnTo>
                  <a:pt x="216419" y="437855"/>
                </a:lnTo>
                <a:cubicBezTo>
                  <a:pt x="216420" y="437368"/>
                  <a:pt x="216474" y="436934"/>
                  <a:pt x="216637" y="436502"/>
                </a:cubicBezTo>
                <a:lnTo>
                  <a:pt x="181543" y="439643"/>
                </a:lnTo>
                <a:cubicBezTo>
                  <a:pt x="179918" y="439805"/>
                  <a:pt x="178456" y="438559"/>
                  <a:pt x="178293" y="436934"/>
                </a:cubicBezTo>
                <a:lnTo>
                  <a:pt x="175369" y="404224"/>
                </a:lnTo>
                <a:cubicBezTo>
                  <a:pt x="175207" y="402599"/>
                  <a:pt x="176452" y="401136"/>
                  <a:pt x="178077" y="400974"/>
                </a:cubicBezTo>
                <a:lnTo>
                  <a:pt x="250214" y="394584"/>
                </a:lnTo>
                <a:lnTo>
                  <a:pt x="247180" y="360466"/>
                </a:lnTo>
                <a:cubicBezTo>
                  <a:pt x="247018" y="358841"/>
                  <a:pt x="248263" y="357378"/>
                  <a:pt x="249889" y="357216"/>
                </a:cubicBezTo>
                <a:close/>
                <a:moveTo>
                  <a:pt x="504479" y="335552"/>
                </a:moveTo>
                <a:cubicBezTo>
                  <a:pt x="506158" y="335390"/>
                  <a:pt x="507620" y="336636"/>
                  <a:pt x="507783" y="338314"/>
                </a:cubicBezTo>
                <a:lnTo>
                  <a:pt x="510599" y="369942"/>
                </a:lnTo>
                <a:cubicBezTo>
                  <a:pt x="510761" y="371567"/>
                  <a:pt x="509516" y="373028"/>
                  <a:pt x="507891" y="373191"/>
                </a:cubicBezTo>
                <a:lnTo>
                  <a:pt x="473230" y="376278"/>
                </a:lnTo>
                <a:lnTo>
                  <a:pt x="476209" y="410017"/>
                </a:lnTo>
                <a:cubicBezTo>
                  <a:pt x="476371" y="411642"/>
                  <a:pt x="475127" y="413104"/>
                  <a:pt x="473502" y="413267"/>
                </a:cubicBezTo>
                <a:lnTo>
                  <a:pt x="442525" y="416029"/>
                </a:lnTo>
                <a:cubicBezTo>
                  <a:pt x="440520" y="416245"/>
                  <a:pt x="438679" y="414729"/>
                  <a:pt x="438516" y="412671"/>
                </a:cubicBezTo>
                <a:lnTo>
                  <a:pt x="435484" y="378715"/>
                </a:lnTo>
                <a:lnTo>
                  <a:pt x="473122" y="375357"/>
                </a:lnTo>
                <a:lnTo>
                  <a:pt x="470143" y="341617"/>
                </a:lnTo>
                <a:cubicBezTo>
                  <a:pt x="469981" y="339994"/>
                  <a:pt x="471228" y="338531"/>
                  <a:pt x="472852" y="338369"/>
                </a:cubicBezTo>
                <a:close/>
                <a:moveTo>
                  <a:pt x="874098" y="302896"/>
                </a:moveTo>
                <a:cubicBezTo>
                  <a:pt x="875723" y="302734"/>
                  <a:pt x="877184" y="303926"/>
                  <a:pt x="877239" y="305659"/>
                </a:cubicBezTo>
                <a:lnTo>
                  <a:pt x="880272" y="339560"/>
                </a:lnTo>
                <a:lnTo>
                  <a:pt x="843446" y="342810"/>
                </a:lnTo>
                <a:lnTo>
                  <a:pt x="840467" y="308963"/>
                </a:lnTo>
                <a:cubicBezTo>
                  <a:pt x="840305" y="307283"/>
                  <a:pt x="841550" y="305822"/>
                  <a:pt x="843229" y="305659"/>
                </a:cubicBezTo>
                <a:close/>
                <a:moveTo>
                  <a:pt x="948238" y="296073"/>
                </a:moveTo>
                <a:cubicBezTo>
                  <a:pt x="949917" y="295911"/>
                  <a:pt x="951378" y="297157"/>
                  <a:pt x="951541" y="298835"/>
                </a:cubicBezTo>
                <a:lnTo>
                  <a:pt x="960748" y="403141"/>
                </a:lnTo>
                <a:cubicBezTo>
                  <a:pt x="960910" y="404766"/>
                  <a:pt x="959664" y="406227"/>
                  <a:pt x="958040" y="406390"/>
                </a:cubicBezTo>
                <a:lnTo>
                  <a:pt x="923596" y="409423"/>
                </a:lnTo>
                <a:lnTo>
                  <a:pt x="920402" y="373300"/>
                </a:lnTo>
                <a:lnTo>
                  <a:pt x="884279" y="376496"/>
                </a:lnTo>
                <a:lnTo>
                  <a:pt x="881030" y="339669"/>
                </a:lnTo>
                <a:lnTo>
                  <a:pt x="917152" y="336473"/>
                </a:lnTo>
                <a:lnTo>
                  <a:pt x="914119" y="302085"/>
                </a:lnTo>
                <a:cubicBezTo>
                  <a:pt x="913956" y="300460"/>
                  <a:pt x="915203" y="298997"/>
                  <a:pt x="916827" y="298835"/>
                </a:cubicBezTo>
                <a:close/>
                <a:moveTo>
                  <a:pt x="422649" y="268452"/>
                </a:moveTo>
                <a:cubicBezTo>
                  <a:pt x="424327" y="268290"/>
                  <a:pt x="425790" y="269536"/>
                  <a:pt x="425952" y="271161"/>
                </a:cubicBezTo>
                <a:lnTo>
                  <a:pt x="435484" y="378715"/>
                </a:lnTo>
                <a:cubicBezTo>
                  <a:pt x="435483" y="378878"/>
                  <a:pt x="435376" y="378985"/>
                  <a:pt x="435267" y="378986"/>
                </a:cubicBezTo>
                <a:lnTo>
                  <a:pt x="401960" y="381964"/>
                </a:lnTo>
                <a:cubicBezTo>
                  <a:pt x="399957" y="382181"/>
                  <a:pt x="398115" y="380665"/>
                  <a:pt x="397952" y="378606"/>
                </a:cubicBezTo>
                <a:lnTo>
                  <a:pt x="388692" y="274464"/>
                </a:lnTo>
                <a:cubicBezTo>
                  <a:pt x="388530" y="272839"/>
                  <a:pt x="389776" y="271377"/>
                  <a:pt x="391400" y="271214"/>
                </a:cubicBezTo>
                <a:close/>
                <a:moveTo>
                  <a:pt x="644583" y="246357"/>
                </a:moveTo>
                <a:cubicBezTo>
                  <a:pt x="646587" y="246142"/>
                  <a:pt x="648427" y="247657"/>
                  <a:pt x="648590" y="249715"/>
                </a:cubicBezTo>
                <a:lnTo>
                  <a:pt x="651461" y="281993"/>
                </a:lnTo>
                <a:cubicBezTo>
                  <a:pt x="651623" y="283618"/>
                  <a:pt x="650378" y="285079"/>
                  <a:pt x="648752" y="285241"/>
                </a:cubicBezTo>
                <a:lnTo>
                  <a:pt x="614634" y="288275"/>
                </a:lnTo>
                <a:lnTo>
                  <a:pt x="617937" y="325589"/>
                </a:lnTo>
                <a:lnTo>
                  <a:pt x="652002" y="322557"/>
                </a:lnTo>
                <a:cubicBezTo>
                  <a:pt x="653680" y="322393"/>
                  <a:pt x="655143" y="323639"/>
                  <a:pt x="655306" y="325318"/>
                </a:cubicBezTo>
                <a:lnTo>
                  <a:pt x="658392" y="359816"/>
                </a:lnTo>
                <a:lnTo>
                  <a:pt x="731612" y="353317"/>
                </a:lnTo>
                <a:lnTo>
                  <a:pt x="728525" y="318548"/>
                </a:lnTo>
                <a:cubicBezTo>
                  <a:pt x="728363" y="316924"/>
                  <a:pt x="729609" y="315461"/>
                  <a:pt x="731233" y="315299"/>
                </a:cubicBezTo>
                <a:lnTo>
                  <a:pt x="762698" y="312483"/>
                </a:lnTo>
                <a:cubicBezTo>
                  <a:pt x="764376" y="312321"/>
                  <a:pt x="765839" y="313566"/>
                  <a:pt x="766002" y="315245"/>
                </a:cubicBezTo>
                <a:lnTo>
                  <a:pt x="772067" y="383428"/>
                </a:lnTo>
                <a:cubicBezTo>
                  <a:pt x="772229" y="385053"/>
                  <a:pt x="770984" y="386514"/>
                  <a:pt x="769359" y="386678"/>
                </a:cubicBezTo>
                <a:lnTo>
                  <a:pt x="735999" y="389656"/>
                </a:lnTo>
                <a:lnTo>
                  <a:pt x="739248" y="426429"/>
                </a:lnTo>
                <a:lnTo>
                  <a:pt x="773692" y="423396"/>
                </a:lnTo>
                <a:cubicBezTo>
                  <a:pt x="775370" y="423233"/>
                  <a:pt x="776833" y="424479"/>
                  <a:pt x="776995" y="426157"/>
                </a:cubicBezTo>
                <a:lnTo>
                  <a:pt x="779650" y="456215"/>
                </a:lnTo>
                <a:cubicBezTo>
                  <a:pt x="779812" y="457839"/>
                  <a:pt x="778565" y="459301"/>
                  <a:pt x="776941" y="459464"/>
                </a:cubicBezTo>
                <a:lnTo>
                  <a:pt x="742443" y="462551"/>
                </a:lnTo>
                <a:lnTo>
                  <a:pt x="745748" y="499756"/>
                </a:lnTo>
                <a:lnTo>
                  <a:pt x="780190" y="496724"/>
                </a:lnTo>
                <a:cubicBezTo>
                  <a:pt x="781869" y="496561"/>
                  <a:pt x="783331" y="497806"/>
                  <a:pt x="783494" y="499486"/>
                </a:cubicBezTo>
                <a:lnTo>
                  <a:pt x="786256" y="530463"/>
                </a:lnTo>
                <a:cubicBezTo>
                  <a:pt x="786418" y="532088"/>
                  <a:pt x="785172" y="533550"/>
                  <a:pt x="783549" y="533712"/>
                </a:cubicBezTo>
                <a:lnTo>
                  <a:pt x="715745" y="539724"/>
                </a:lnTo>
                <a:cubicBezTo>
                  <a:pt x="713740" y="539941"/>
                  <a:pt x="711899" y="538424"/>
                  <a:pt x="711737" y="536366"/>
                </a:cubicBezTo>
                <a:lnTo>
                  <a:pt x="708812" y="503656"/>
                </a:lnTo>
                <a:cubicBezTo>
                  <a:pt x="708758" y="503331"/>
                  <a:pt x="709028" y="503060"/>
                  <a:pt x="709353" y="503006"/>
                </a:cubicBezTo>
                <a:lnTo>
                  <a:pt x="671390" y="506363"/>
                </a:lnTo>
                <a:lnTo>
                  <a:pt x="677077" y="570377"/>
                </a:lnTo>
                <a:cubicBezTo>
                  <a:pt x="677564" y="576171"/>
                  <a:pt x="673286" y="581262"/>
                  <a:pt x="667490" y="581804"/>
                </a:cubicBezTo>
                <a:lnTo>
                  <a:pt x="607106" y="587165"/>
                </a:lnTo>
                <a:cubicBezTo>
                  <a:pt x="605102" y="587382"/>
                  <a:pt x="603261" y="585866"/>
                  <a:pt x="603098" y="583807"/>
                </a:cubicBezTo>
                <a:lnTo>
                  <a:pt x="593567" y="476686"/>
                </a:lnTo>
                <a:lnTo>
                  <a:pt x="559339" y="479719"/>
                </a:lnTo>
                <a:cubicBezTo>
                  <a:pt x="557336" y="479935"/>
                  <a:pt x="555494" y="478419"/>
                  <a:pt x="555331" y="476361"/>
                </a:cubicBezTo>
                <a:lnTo>
                  <a:pt x="549429" y="409314"/>
                </a:lnTo>
                <a:cubicBezTo>
                  <a:pt x="549267" y="407691"/>
                  <a:pt x="550512" y="406228"/>
                  <a:pt x="552138" y="406066"/>
                </a:cubicBezTo>
                <a:lnTo>
                  <a:pt x="587068" y="402979"/>
                </a:lnTo>
                <a:lnTo>
                  <a:pt x="582628" y="353209"/>
                </a:lnTo>
                <a:lnTo>
                  <a:pt x="580731" y="331925"/>
                </a:lnTo>
                <a:lnTo>
                  <a:pt x="577049" y="290496"/>
                </a:lnTo>
                <a:lnTo>
                  <a:pt x="614146" y="287191"/>
                </a:lnTo>
                <a:lnTo>
                  <a:pt x="611059" y="252314"/>
                </a:lnTo>
                <a:cubicBezTo>
                  <a:pt x="610897" y="250690"/>
                  <a:pt x="612142" y="249228"/>
                  <a:pt x="613768" y="249065"/>
                </a:cubicBezTo>
                <a:close/>
                <a:moveTo>
                  <a:pt x="345908" y="237260"/>
                </a:moveTo>
                <a:cubicBezTo>
                  <a:pt x="347588" y="237151"/>
                  <a:pt x="349049" y="238343"/>
                  <a:pt x="349212" y="239967"/>
                </a:cubicBezTo>
                <a:lnTo>
                  <a:pt x="355223" y="307718"/>
                </a:lnTo>
                <a:cubicBezTo>
                  <a:pt x="355386" y="309342"/>
                  <a:pt x="354140" y="310805"/>
                  <a:pt x="352515" y="310967"/>
                </a:cubicBezTo>
                <a:lnTo>
                  <a:pt x="321538" y="313729"/>
                </a:lnTo>
                <a:cubicBezTo>
                  <a:pt x="319535" y="313946"/>
                  <a:pt x="317692" y="312430"/>
                  <a:pt x="317530" y="310371"/>
                </a:cubicBezTo>
                <a:lnTo>
                  <a:pt x="311572" y="243325"/>
                </a:lnTo>
                <a:cubicBezTo>
                  <a:pt x="311410" y="241700"/>
                  <a:pt x="312656" y="240239"/>
                  <a:pt x="314281" y="240076"/>
                </a:cubicBezTo>
                <a:close/>
                <a:moveTo>
                  <a:pt x="565025" y="179528"/>
                </a:moveTo>
                <a:cubicBezTo>
                  <a:pt x="566109" y="179419"/>
                  <a:pt x="567029" y="180177"/>
                  <a:pt x="567138" y="181261"/>
                </a:cubicBezTo>
                <a:lnTo>
                  <a:pt x="576832" y="290549"/>
                </a:lnTo>
                <a:lnTo>
                  <a:pt x="542117" y="293635"/>
                </a:lnTo>
                <a:cubicBezTo>
                  <a:pt x="541034" y="293689"/>
                  <a:pt x="540059" y="292931"/>
                  <a:pt x="540005" y="291902"/>
                </a:cubicBezTo>
                <a:lnTo>
                  <a:pt x="530419" y="184077"/>
                </a:lnTo>
                <a:cubicBezTo>
                  <a:pt x="530310" y="183264"/>
                  <a:pt x="530907" y="182560"/>
                  <a:pt x="531719" y="182507"/>
                </a:cubicBezTo>
                <a:close/>
                <a:moveTo>
                  <a:pt x="186147" y="139887"/>
                </a:moveTo>
                <a:cubicBezTo>
                  <a:pt x="188421" y="139724"/>
                  <a:pt x="189233" y="140157"/>
                  <a:pt x="189450" y="142594"/>
                </a:cubicBezTo>
                <a:cubicBezTo>
                  <a:pt x="192483" y="177688"/>
                  <a:pt x="195569" y="212782"/>
                  <a:pt x="198765" y="247875"/>
                </a:cubicBezTo>
                <a:cubicBezTo>
                  <a:pt x="198981" y="250149"/>
                  <a:pt x="198332" y="250745"/>
                  <a:pt x="196165" y="250908"/>
                </a:cubicBezTo>
                <a:cubicBezTo>
                  <a:pt x="178564" y="252424"/>
                  <a:pt x="160964" y="253994"/>
                  <a:pt x="143363" y="255565"/>
                </a:cubicBezTo>
                <a:cubicBezTo>
                  <a:pt x="126087" y="257082"/>
                  <a:pt x="108810" y="258598"/>
                  <a:pt x="91536" y="260223"/>
                </a:cubicBezTo>
                <a:cubicBezTo>
                  <a:pt x="88936" y="260440"/>
                  <a:pt x="87907" y="260114"/>
                  <a:pt x="87690" y="257082"/>
                </a:cubicBezTo>
                <a:cubicBezTo>
                  <a:pt x="84711" y="222205"/>
                  <a:pt x="81625" y="187328"/>
                  <a:pt x="78429" y="152451"/>
                </a:cubicBezTo>
                <a:cubicBezTo>
                  <a:pt x="78212" y="150068"/>
                  <a:pt x="78809" y="149418"/>
                  <a:pt x="81191" y="149201"/>
                </a:cubicBezTo>
                <a:cubicBezTo>
                  <a:pt x="116176" y="146169"/>
                  <a:pt x="151162" y="143081"/>
                  <a:pt x="186147" y="139887"/>
                </a:cubicBezTo>
                <a:close/>
                <a:moveTo>
                  <a:pt x="519750" y="108638"/>
                </a:moveTo>
                <a:cubicBezTo>
                  <a:pt x="521428" y="108476"/>
                  <a:pt x="522891" y="109721"/>
                  <a:pt x="523054" y="111400"/>
                </a:cubicBezTo>
                <a:lnTo>
                  <a:pt x="529445" y="183320"/>
                </a:lnTo>
                <a:lnTo>
                  <a:pt x="494351" y="186461"/>
                </a:lnTo>
                <a:lnTo>
                  <a:pt x="503991" y="295099"/>
                </a:lnTo>
                <a:cubicBezTo>
                  <a:pt x="504046" y="296128"/>
                  <a:pt x="503287" y="297049"/>
                  <a:pt x="502258" y="297157"/>
                </a:cubicBezTo>
                <a:lnTo>
                  <a:pt x="469439" y="300081"/>
                </a:lnTo>
                <a:cubicBezTo>
                  <a:pt x="468356" y="300190"/>
                  <a:pt x="467436" y="299377"/>
                  <a:pt x="467327" y="298295"/>
                </a:cubicBezTo>
                <a:lnTo>
                  <a:pt x="464133" y="262389"/>
                </a:lnTo>
                <a:lnTo>
                  <a:pt x="425735" y="265801"/>
                </a:lnTo>
                <a:cubicBezTo>
                  <a:pt x="424706" y="265855"/>
                  <a:pt x="423785" y="265096"/>
                  <a:pt x="423676" y="264068"/>
                </a:cubicBezTo>
                <a:lnTo>
                  <a:pt x="420698" y="230382"/>
                </a:lnTo>
                <a:cubicBezTo>
                  <a:pt x="420590" y="229298"/>
                  <a:pt x="421348" y="228379"/>
                  <a:pt x="422432" y="228270"/>
                </a:cubicBezTo>
                <a:lnTo>
                  <a:pt x="460774" y="224858"/>
                </a:lnTo>
                <a:lnTo>
                  <a:pt x="457633" y="189657"/>
                </a:lnTo>
                <a:lnTo>
                  <a:pt x="422377" y="192798"/>
                </a:lnTo>
                <a:cubicBezTo>
                  <a:pt x="420372" y="193013"/>
                  <a:pt x="418532" y="191497"/>
                  <a:pt x="418370" y="189440"/>
                </a:cubicBezTo>
                <a:lnTo>
                  <a:pt x="412034" y="118170"/>
                </a:lnTo>
                <a:close/>
                <a:moveTo>
                  <a:pt x="852435" y="80747"/>
                </a:moveTo>
                <a:cubicBezTo>
                  <a:pt x="854709" y="80585"/>
                  <a:pt x="855521" y="81017"/>
                  <a:pt x="855738" y="83454"/>
                </a:cubicBezTo>
                <a:cubicBezTo>
                  <a:pt x="858771" y="118548"/>
                  <a:pt x="861857" y="153642"/>
                  <a:pt x="865054" y="188735"/>
                </a:cubicBezTo>
                <a:cubicBezTo>
                  <a:pt x="865270" y="191009"/>
                  <a:pt x="864619" y="191606"/>
                  <a:pt x="862454" y="191768"/>
                </a:cubicBezTo>
                <a:cubicBezTo>
                  <a:pt x="844852" y="193284"/>
                  <a:pt x="827252" y="194854"/>
                  <a:pt x="809651" y="196425"/>
                </a:cubicBezTo>
                <a:cubicBezTo>
                  <a:pt x="792375" y="197942"/>
                  <a:pt x="775099" y="199458"/>
                  <a:pt x="757824" y="201083"/>
                </a:cubicBezTo>
                <a:cubicBezTo>
                  <a:pt x="755224" y="201300"/>
                  <a:pt x="754195" y="200974"/>
                  <a:pt x="753979" y="197942"/>
                </a:cubicBezTo>
                <a:cubicBezTo>
                  <a:pt x="750999" y="163065"/>
                  <a:pt x="747912" y="128188"/>
                  <a:pt x="744717" y="93311"/>
                </a:cubicBezTo>
                <a:cubicBezTo>
                  <a:pt x="744500" y="90928"/>
                  <a:pt x="745097" y="90278"/>
                  <a:pt x="747479" y="90061"/>
                </a:cubicBezTo>
                <a:cubicBezTo>
                  <a:pt x="782464" y="87029"/>
                  <a:pt x="817450" y="83941"/>
                  <a:pt x="852435" y="80747"/>
                </a:cubicBezTo>
                <a:close/>
                <a:moveTo>
                  <a:pt x="219344" y="99215"/>
                </a:moveTo>
                <a:cubicBezTo>
                  <a:pt x="159881" y="104630"/>
                  <a:pt x="100362" y="109883"/>
                  <a:pt x="40898" y="115082"/>
                </a:cubicBezTo>
                <a:cubicBezTo>
                  <a:pt x="37865" y="115352"/>
                  <a:pt x="37595" y="116435"/>
                  <a:pt x="37811" y="119035"/>
                </a:cubicBezTo>
                <a:cubicBezTo>
                  <a:pt x="43118" y="178554"/>
                  <a:pt x="48427" y="238017"/>
                  <a:pt x="53625" y="297536"/>
                </a:cubicBezTo>
                <a:cubicBezTo>
                  <a:pt x="53897" y="300352"/>
                  <a:pt x="54601" y="301164"/>
                  <a:pt x="57579" y="300893"/>
                </a:cubicBezTo>
                <a:cubicBezTo>
                  <a:pt x="117043" y="295477"/>
                  <a:pt x="176561" y="290223"/>
                  <a:pt x="236024" y="285025"/>
                </a:cubicBezTo>
                <a:cubicBezTo>
                  <a:pt x="238840" y="284808"/>
                  <a:pt x="239707" y="284158"/>
                  <a:pt x="239437" y="281125"/>
                </a:cubicBezTo>
                <a:cubicBezTo>
                  <a:pt x="236675" y="251448"/>
                  <a:pt x="234128" y="221715"/>
                  <a:pt x="231475" y="192038"/>
                </a:cubicBezTo>
                <a:cubicBezTo>
                  <a:pt x="228821" y="162360"/>
                  <a:pt x="226168" y="132629"/>
                  <a:pt x="223623" y="102950"/>
                </a:cubicBezTo>
                <a:cubicBezTo>
                  <a:pt x="223353" y="99864"/>
                  <a:pt x="222702" y="98888"/>
                  <a:pt x="219344" y="99215"/>
                </a:cubicBezTo>
                <a:close/>
                <a:moveTo>
                  <a:pt x="632288" y="63688"/>
                </a:moveTo>
                <a:cubicBezTo>
                  <a:pt x="633373" y="63579"/>
                  <a:pt x="634293" y="64337"/>
                  <a:pt x="634401" y="65420"/>
                </a:cubicBezTo>
                <a:lnTo>
                  <a:pt x="640467" y="133819"/>
                </a:lnTo>
                <a:cubicBezTo>
                  <a:pt x="640521" y="134849"/>
                  <a:pt x="639763" y="135769"/>
                  <a:pt x="638734" y="135878"/>
                </a:cubicBezTo>
                <a:lnTo>
                  <a:pt x="611710" y="138260"/>
                </a:lnTo>
                <a:lnTo>
                  <a:pt x="605915" y="138802"/>
                </a:lnTo>
                <a:lnTo>
                  <a:pt x="565569" y="142377"/>
                </a:lnTo>
                <a:cubicBezTo>
                  <a:pt x="564539" y="142430"/>
                  <a:pt x="563619" y="141673"/>
                  <a:pt x="563510" y="140697"/>
                </a:cubicBezTo>
                <a:lnTo>
                  <a:pt x="560532" y="107012"/>
                </a:lnTo>
                <a:cubicBezTo>
                  <a:pt x="560423" y="105930"/>
                  <a:pt x="561182" y="105009"/>
                  <a:pt x="562265" y="104900"/>
                </a:cubicBezTo>
                <a:lnTo>
                  <a:pt x="600607" y="101489"/>
                </a:lnTo>
                <a:lnTo>
                  <a:pt x="597683" y="68669"/>
                </a:lnTo>
                <a:cubicBezTo>
                  <a:pt x="597629" y="67641"/>
                  <a:pt x="598388" y="66720"/>
                  <a:pt x="599417" y="66612"/>
                </a:cubicBezTo>
                <a:close/>
                <a:moveTo>
                  <a:pt x="885578" y="40076"/>
                </a:moveTo>
                <a:cubicBezTo>
                  <a:pt x="826114" y="45491"/>
                  <a:pt x="766596" y="50745"/>
                  <a:pt x="707132" y="55944"/>
                </a:cubicBezTo>
                <a:cubicBezTo>
                  <a:pt x="704100" y="56214"/>
                  <a:pt x="703828" y="57298"/>
                  <a:pt x="704045" y="59897"/>
                </a:cubicBezTo>
                <a:cubicBezTo>
                  <a:pt x="709407" y="119415"/>
                  <a:pt x="714714" y="178879"/>
                  <a:pt x="719860" y="238397"/>
                </a:cubicBezTo>
                <a:cubicBezTo>
                  <a:pt x="720130" y="241213"/>
                  <a:pt x="720834" y="242026"/>
                  <a:pt x="723813" y="241754"/>
                </a:cubicBezTo>
                <a:cubicBezTo>
                  <a:pt x="783277" y="236339"/>
                  <a:pt x="842795" y="231086"/>
                  <a:pt x="902258" y="225887"/>
                </a:cubicBezTo>
                <a:cubicBezTo>
                  <a:pt x="905075" y="225670"/>
                  <a:pt x="905942" y="225021"/>
                  <a:pt x="905670" y="221987"/>
                </a:cubicBezTo>
                <a:cubicBezTo>
                  <a:pt x="902908" y="192309"/>
                  <a:pt x="900362" y="162578"/>
                  <a:pt x="897709" y="132900"/>
                </a:cubicBezTo>
                <a:cubicBezTo>
                  <a:pt x="895055" y="103223"/>
                  <a:pt x="892402" y="73491"/>
                  <a:pt x="889856" y="43813"/>
                </a:cubicBezTo>
                <a:cubicBezTo>
                  <a:pt x="889586" y="40726"/>
                  <a:pt x="888936" y="39751"/>
                  <a:pt x="885578" y="40076"/>
                </a:cubicBezTo>
                <a:close/>
                <a:moveTo>
                  <a:pt x="257199" y="59138"/>
                </a:moveTo>
                <a:cubicBezTo>
                  <a:pt x="258174" y="59030"/>
                  <a:pt x="258986" y="59734"/>
                  <a:pt x="259095" y="60708"/>
                </a:cubicBezTo>
                <a:lnTo>
                  <a:pt x="281787" y="316327"/>
                </a:lnTo>
                <a:cubicBezTo>
                  <a:pt x="281894" y="317302"/>
                  <a:pt x="281191" y="318114"/>
                  <a:pt x="280217" y="318223"/>
                </a:cubicBezTo>
                <a:lnTo>
                  <a:pt x="24598" y="340914"/>
                </a:lnTo>
                <a:cubicBezTo>
                  <a:pt x="23622" y="341022"/>
                  <a:pt x="22756" y="340318"/>
                  <a:pt x="22702" y="339344"/>
                </a:cubicBezTo>
                <a:lnTo>
                  <a:pt x="10" y="83725"/>
                </a:lnTo>
                <a:cubicBezTo>
                  <a:pt x="-97" y="82751"/>
                  <a:pt x="606" y="81938"/>
                  <a:pt x="1580" y="81830"/>
                </a:cubicBezTo>
                <a:close/>
                <a:moveTo>
                  <a:pt x="402557" y="46302"/>
                </a:moveTo>
                <a:cubicBezTo>
                  <a:pt x="404235" y="46140"/>
                  <a:pt x="405698" y="47386"/>
                  <a:pt x="405860" y="49064"/>
                </a:cubicBezTo>
                <a:lnTo>
                  <a:pt x="411979" y="117844"/>
                </a:lnTo>
                <a:lnTo>
                  <a:pt x="375207" y="121093"/>
                </a:lnTo>
                <a:lnTo>
                  <a:pt x="381761" y="194963"/>
                </a:lnTo>
                <a:cubicBezTo>
                  <a:pt x="381815" y="195992"/>
                  <a:pt x="381057" y="196913"/>
                  <a:pt x="380027" y="197021"/>
                </a:cubicBezTo>
                <a:lnTo>
                  <a:pt x="347209" y="199945"/>
                </a:lnTo>
                <a:cubicBezTo>
                  <a:pt x="346126" y="200054"/>
                  <a:pt x="345205" y="199241"/>
                  <a:pt x="345097" y="198158"/>
                </a:cubicBezTo>
                <a:lnTo>
                  <a:pt x="341901" y="162252"/>
                </a:lnTo>
                <a:lnTo>
                  <a:pt x="306320" y="165393"/>
                </a:lnTo>
                <a:cubicBezTo>
                  <a:pt x="305291" y="165447"/>
                  <a:pt x="304371" y="164689"/>
                  <a:pt x="304263" y="163769"/>
                </a:cubicBezTo>
                <a:lnTo>
                  <a:pt x="301284" y="130083"/>
                </a:lnTo>
                <a:cubicBezTo>
                  <a:pt x="301175" y="129000"/>
                  <a:pt x="301933" y="128079"/>
                  <a:pt x="303016" y="127971"/>
                </a:cubicBezTo>
                <a:lnTo>
                  <a:pt x="338543" y="124830"/>
                </a:lnTo>
                <a:lnTo>
                  <a:pt x="335457" y="90115"/>
                </a:lnTo>
                <a:lnTo>
                  <a:pt x="299876" y="93256"/>
                </a:lnTo>
                <a:cubicBezTo>
                  <a:pt x="298846" y="93311"/>
                  <a:pt x="297926" y="92552"/>
                  <a:pt x="297818" y="91523"/>
                </a:cubicBezTo>
                <a:lnTo>
                  <a:pt x="294840" y="57838"/>
                </a:lnTo>
                <a:cubicBezTo>
                  <a:pt x="294730" y="56754"/>
                  <a:pt x="295488" y="55835"/>
                  <a:pt x="296573" y="55726"/>
                </a:cubicBezTo>
                <a:lnTo>
                  <a:pt x="356199" y="50419"/>
                </a:lnTo>
                <a:lnTo>
                  <a:pt x="372933" y="48956"/>
                </a:lnTo>
                <a:close/>
                <a:moveTo>
                  <a:pt x="476643" y="38613"/>
                </a:moveTo>
                <a:cubicBezTo>
                  <a:pt x="479026" y="38396"/>
                  <a:pt x="481137" y="40183"/>
                  <a:pt x="481354" y="42566"/>
                </a:cubicBezTo>
                <a:lnTo>
                  <a:pt x="483953" y="71811"/>
                </a:lnTo>
                <a:cubicBezTo>
                  <a:pt x="484170" y="73977"/>
                  <a:pt x="482546" y="75872"/>
                  <a:pt x="480380" y="76089"/>
                </a:cubicBezTo>
                <a:lnTo>
                  <a:pt x="451136" y="78688"/>
                </a:lnTo>
                <a:cubicBezTo>
                  <a:pt x="448752" y="78905"/>
                  <a:pt x="446695" y="77118"/>
                  <a:pt x="446424" y="74735"/>
                </a:cubicBezTo>
                <a:lnTo>
                  <a:pt x="443878" y="45923"/>
                </a:lnTo>
                <a:cubicBezTo>
                  <a:pt x="443661" y="43487"/>
                  <a:pt x="445449" y="41374"/>
                  <a:pt x="447832" y="41157"/>
                </a:cubicBezTo>
                <a:close/>
                <a:moveTo>
                  <a:pt x="923489" y="0"/>
                </a:moveTo>
                <a:cubicBezTo>
                  <a:pt x="923813" y="0"/>
                  <a:pt x="924029" y="55"/>
                  <a:pt x="924301" y="163"/>
                </a:cubicBezTo>
                <a:cubicBezTo>
                  <a:pt x="924733" y="108"/>
                  <a:pt x="925059" y="270"/>
                  <a:pt x="925167" y="867"/>
                </a:cubicBezTo>
                <a:cubicBezTo>
                  <a:pt x="925166" y="921"/>
                  <a:pt x="925166" y="921"/>
                  <a:pt x="925166" y="921"/>
                </a:cubicBezTo>
                <a:cubicBezTo>
                  <a:pt x="925275" y="1137"/>
                  <a:pt x="925384" y="1354"/>
                  <a:pt x="925384" y="1625"/>
                </a:cubicBezTo>
                <a:lnTo>
                  <a:pt x="948075" y="257244"/>
                </a:lnTo>
                <a:cubicBezTo>
                  <a:pt x="948183" y="258218"/>
                  <a:pt x="947479" y="259031"/>
                  <a:pt x="946504" y="259139"/>
                </a:cubicBezTo>
                <a:lnTo>
                  <a:pt x="690885" y="281830"/>
                </a:lnTo>
                <a:cubicBezTo>
                  <a:pt x="690343" y="281884"/>
                  <a:pt x="689856" y="281668"/>
                  <a:pt x="689477" y="281290"/>
                </a:cubicBezTo>
                <a:cubicBezTo>
                  <a:pt x="689422" y="281235"/>
                  <a:pt x="689422" y="281235"/>
                  <a:pt x="689423" y="281180"/>
                </a:cubicBezTo>
                <a:cubicBezTo>
                  <a:pt x="689207" y="280910"/>
                  <a:pt x="689043" y="280585"/>
                  <a:pt x="688990" y="280206"/>
                </a:cubicBezTo>
                <a:lnTo>
                  <a:pt x="666298" y="24588"/>
                </a:lnTo>
                <a:cubicBezTo>
                  <a:pt x="666190" y="23612"/>
                  <a:pt x="666894" y="22800"/>
                  <a:pt x="667869" y="22692"/>
                </a:cubicBezTo>
                <a:close/>
              </a:path>
            </a:pathLst>
          </a:custGeom>
          <a:solidFill>
            <a:srgbClr val="000000"/>
          </a:solidFill>
          <a:ln w="4567" cap="flat">
            <a:noFill/>
            <a:prstDash val="solid"/>
            <a:miter/>
          </a:ln>
        </p:spPr>
        <p:txBody>
          <a:bodyPr wrap="square" rtlCol="0" anchor="ctr">
            <a:no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73" name="Ink 172">
                <a:extLst>
                  <a:ext uri="{FF2B5EF4-FFF2-40B4-BE49-F238E27FC236}">
                    <a16:creationId xmlns:a16="http://schemas.microsoft.com/office/drawing/2014/main" id="{E434540C-EB4C-CFDD-CA5B-1A8B8EFDAC61}"/>
                  </a:ext>
                </a:extLst>
              </p14:cNvPr>
              <p14:cNvContentPartPr/>
              <p14:nvPr/>
            </p14:nvContentPartPr>
            <p14:xfrm>
              <a:off x="-1054712" y="74483"/>
              <a:ext cx="360" cy="360"/>
            </p14:xfrm>
          </p:contentPart>
        </mc:Choice>
        <mc:Fallback xmlns="">
          <p:pic>
            <p:nvPicPr>
              <p:cNvPr id="173" name="Ink 172">
                <a:extLst>
                  <a:ext uri="{FF2B5EF4-FFF2-40B4-BE49-F238E27FC236}">
                    <a16:creationId xmlns:a16="http://schemas.microsoft.com/office/drawing/2014/main" id="{E434540C-EB4C-CFDD-CA5B-1A8B8EFDAC61}"/>
                  </a:ext>
                </a:extLst>
              </p:cNvPr>
              <p:cNvPicPr/>
              <p:nvPr/>
            </p:nvPicPr>
            <p:blipFill>
              <a:blip r:embed="rId5"/>
              <a:stretch>
                <a:fillRect/>
              </a:stretch>
            </p:blipFill>
            <p:spPr>
              <a:xfrm>
                <a:off x="-1060832" y="68363"/>
                <a:ext cx="12600" cy="12600"/>
              </a:xfrm>
              <a:prstGeom prst="rect">
                <a:avLst/>
              </a:prstGeom>
            </p:spPr>
          </p:pic>
        </mc:Fallback>
      </mc:AlternateContent>
      <p:pic>
        <p:nvPicPr>
          <p:cNvPr id="2" name="Picture 1">
            <a:extLst>
              <a:ext uri="{FF2B5EF4-FFF2-40B4-BE49-F238E27FC236}">
                <a16:creationId xmlns:a16="http://schemas.microsoft.com/office/drawing/2014/main" id="{383F02A3-05FD-FE36-64E4-E2D74CE97B1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3668670005"/>
      </p:ext>
    </p:extLst>
  </p:cSld>
  <p:clrMapOvr>
    <a:masterClrMapping/>
  </p:clrMapOvr>
  <p:transition spd="slow">
    <p:cover/>
    <p:sndAc>
      <p:stSnd>
        <p:snd r:embed="rId2" name="push.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677327" y="670278"/>
            <a:ext cx="10113694" cy="447263"/>
          </a:xfrm>
        </p:spPr>
        <p:txBody>
          <a:bodyPr/>
          <a:lstStyle/>
          <a:p>
            <a:r>
              <a:rPr lang="en-US" dirty="0"/>
              <a:t> Technology used to develop this system</a:t>
            </a:r>
          </a:p>
        </p:txBody>
      </p:sp>
      <p:sp>
        <p:nvSpPr>
          <p:cNvPr id="3" name="Snip Single Corner Rectangle 1">
            <a:extLst>
              <a:ext uri="{FF2B5EF4-FFF2-40B4-BE49-F238E27FC236}">
                <a16:creationId xmlns:a16="http://schemas.microsoft.com/office/drawing/2014/main" id="{B24D0309-B726-43D1-930C-1CF171FCA571}"/>
              </a:ext>
            </a:extLst>
          </p:cNvPr>
          <p:cNvSpPr/>
          <p:nvPr/>
        </p:nvSpPr>
        <p:spPr>
          <a:xfrm>
            <a:off x="943582" y="1895138"/>
            <a:ext cx="4752000" cy="1908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Snip Single Corner Rectangle 2">
            <a:extLst>
              <a:ext uri="{FF2B5EF4-FFF2-40B4-BE49-F238E27FC236}">
                <a16:creationId xmlns:a16="http://schemas.microsoft.com/office/drawing/2014/main" id="{142E0C91-7E2A-4940-A88C-D0705007417C}"/>
              </a:ext>
            </a:extLst>
          </p:cNvPr>
          <p:cNvSpPr/>
          <p:nvPr/>
        </p:nvSpPr>
        <p:spPr>
          <a:xfrm flipH="1">
            <a:off x="6471942" y="1895138"/>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5" name="Snip Single Corner Rectangle 3">
            <a:extLst>
              <a:ext uri="{FF2B5EF4-FFF2-40B4-BE49-F238E27FC236}">
                <a16:creationId xmlns:a16="http://schemas.microsoft.com/office/drawing/2014/main" id="{21B0127B-619C-47A2-B331-2DFCFBEB485A}"/>
              </a:ext>
            </a:extLst>
          </p:cNvPr>
          <p:cNvSpPr/>
          <p:nvPr/>
        </p:nvSpPr>
        <p:spPr>
          <a:xfrm flipV="1">
            <a:off x="943582" y="4045879"/>
            <a:ext cx="4752000" cy="1908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 name="Snip Single Corner Rectangle 4">
            <a:extLst>
              <a:ext uri="{FF2B5EF4-FFF2-40B4-BE49-F238E27FC236}">
                <a16:creationId xmlns:a16="http://schemas.microsoft.com/office/drawing/2014/main" id="{E234ED9A-44DE-4ADF-99CD-3079584F4D90}"/>
              </a:ext>
            </a:extLst>
          </p:cNvPr>
          <p:cNvSpPr/>
          <p:nvPr/>
        </p:nvSpPr>
        <p:spPr>
          <a:xfrm flipH="1" flipV="1">
            <a:off x="6471942" y="4045879"/>
            <a:ext cx="4752000" cy="1908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 name="Rounded Rectangle 5">
            <a:extLst>
              <a:ext uri="{FF2B5EF4-FFF2-40B4-BE49-F238E27FC236}">
                <a16:creationId xmlns:a16="http://schemas.microsoft.com/office/drawing/2014/main" id="{051C473E-2182-48C7-B46F-44B9FB328663}"/>
              </a:ext>
            </a:extLst>
          </p:cNvPr>
          <p:cNvSpPr/>
          <p:nvPr/>
        </p:nvSpPr>
        <p:spPr>
          <a:xfrm>
            <a:off x="4929267" y="3221040"/>
            <a:ext cx="2346743" cy="1717176"/>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sz="1400" dirty="0">
              <a:solidFill>
                <a:schemeClr val="tx1">
                  <a:lumMod val="65000"/>
                  <a:lumOff val="35000"/>
                </a:schemeClr>
              </a:solidFill>
            </a:endParaRPr>
          </a:p>
        </p:txBody>
      </p:sp>
      <p:grpSp>
        <p:nvGrpSpPr>
          <p:cNvPr id="8" name="Group 7">
            <a:extLst>
              <a:ext uri="{FF2B5EF4-FFF2-40B4-BE49-F238E27FC236}">
                <a16:creationId xmlns:a16="http://schemas.microsoft.com/office/drawing/2014/main" id="{569720D1-1105-4112-A250-BF3D10B0D215}"/>
              </a:ext>
            </a:extLst>
          </p:cNvPr>
          <p:cNvGrpSpPr/>
          <p:nvPr/>
        </p:nvGrpSpPr>
        <p:grpSpPr>
          <a:xfrm>
            <a:off x="5250375" y="3591421"/>
            <a:ext cx="1684444" cy="666055"/>
            <a:chOff x="3745865" y="3493570"/>
            <a:chExt cx="1684444" cy="666055"/>
          </a:xfrm>
        </p:grpSpPr>
        <p:sp>
          <p:nvSpPr>
            <p:cNvPr id="9" name="Text Placeholder 12">
              <a:extLst>
                <a:ext uri="{FF2B5EF4-FFF2-40B4-BE49-F238E27FC236}">
                  <a16:creationId xmlns:a16="http://schemas.microsoft.com/office/drawing/2014/main" id="{67371ED0-C1E4-4DC7-942F-EA1A5E6B71A1}"/>
                </a:ext>
              </a:extLst>
            </p:cNvPr>
            <p:cNvSpPr txBox="1">
              <a:spLocks/>
            </p:cNvSpPr>
            <p:nvPr/>
          </p:nvSpPr>
          <p:spPr>
            <a:xfrm>
              <a:off x="3745865" y="3765100"/>
              <a:ext cx="1684444" cy="394525"/>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dirty="0">
                <a:solidFill>
                  <a:schemeClr val="tx1">
                    <a:lumMod val="65000"/>
                    <a:lumOff val="35000"/>
                  </a:schemeClr>
                </a:solidFill>
                <a:cs typeface="Arial" pitchFamily="34" charset="0"/>
              </a:endParaRPr>
            </a:p>
          </p:txBody>
        </p:sp>
        <p:sp>
          <p:nvSpPr>
            <p:cNvPr id="10" name="Text Placeholder 13">
              <a:extLst>
                <a:ext uri="{FF2B5EF4-FFF2-40B4-BE49-F238E27FC236}">
                  <a16:creationId xmlns:a16="http://schemas.microsoft.com/office/drawing/2014/main" id="{4245727B-D401-4AC2-B58F-35F02BF510E6}"/>
                </a:ext>
              </a:extLst>
            </p:cNvPr>
            <p:cNvSpPr txBox="1">
              <a:spLocks/>
            </p:cNvSpPr>
            <p:nvPr/>
          </p:nvSpPr>
          <p:spPr>
            <a:xfrm>
              <a:off x="3745865" y="3493570"/>
              <a:ext cx="1684444" cy="48835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65000"/>
                    <a:lumOff val="35000"/>
                  </a:schemeClr>
                </a:solidFill>
                <a:cs typeface="Arial" pitchFamily="34" charset="0"/>
              </a:endParaRPr>
            </a:p>
          </p:txBody>
        </p:sp>
      </p:grpSp>
      <p:grpSp>
        <p:nvGrpSpPr>
          <p:cNvPr id="15" name="Group 51">
            <a:extLst>
              <a:ext uri="{FF2B5EF4-FFF2-40B4-BE49-F238E27FC236}">
                <a16:creationId xmlns:a16="http://schemas.microsoft.com/office/drawing/2014/main" id="{5A96DA9B-22E4-43BE-BF80-799F32CD4264}"/>
              </a:ext>
            </a:extLst>
          </p:cNvPr>
          <p:cNvGrpSpPr/>
          <p:nvPr/>
        </p:nvGrpSpPr>
        <p:grpSpPr>
          <a:xfrm>
            <a:off x="1386250" y="2141771"/>
            <a:ext cx="2936722" cy="1101444"/>
            <a:chOff x="270023" y="1638319"/>
            <a:chExt cx="2605242" cy="1112460"/>
          </a:xfrm>
        </p:grpSpPr>
        <p:sp>
          <p:nvSpPr>
            <p:cNvPr id="16" name="TextBox 15">
              <a:extLst>
                <a:ext uri="{FF2B5EF4-FFF2-40B4-BE49-F238E27FC236}">
                  <a16:creationId xmlns:a16="http://schemas.microsoft.com/office/drawing/2014/main" id="{663A9549-92A7-4AFF-A265-76AB0D60EF71}"/>
                </a:ext>
              </a:extLst>
            </p:cNvPr>
            <p:cNvSpPr txBox="1"/>
            <p:nvPr/>
          </p:nvSpPr>
          <p:spPr>
            <a:xfrm>
              <a:off x="270024" y="1911471"/>
              <a:ext cx="2605241" cy="839308"/>
            </a:xfrm>
            <a:prstGeom prst="rect">
              <a:avLst/>
            </a:prstGeom>
            <a:noFill/>
          </p:spPr>
          <p:txBody>
            <a:bodyPr wrap="square" rtlCol="0">
              <a:spAutoFit/>
            </a:bodyPr>
            <a:lstStyle/>
            <a:p>
              <a:r>
                <a:rPr lang="en-US" sz="1200" dirty="0" err="1"/>
                <a:t>Ethereum</a:t>
              </a:r>
              <a:r>
                <a:rPr lang="en-US" sz="1200" dirty="0"/>
                <a:t> is a decentralized, open-source </a:t>
              </a:r>
              <a:r>
                <a:rPr lang="en-US" sz="1200" dirty="0" err="1"/>
                <a:t>blockchain</a:t>
              </a:r>
              <a:r>
                <a:rPr lang="en-US" sz="1200" dirty="0"/>
                <a:t> platform that allows for the creation of smart contracts and decentralized applications (</a:t>
              </a:r>
              <a:r>
                <a:rPr lang="en-US" sz="1200" dirty="0" err="1"/>
                <a:t>dapps</a:t>
              </a:r>
              <a:r>
                <a:rPr lang="en-US" sz="1200" dirty="0"/>
                <a:t>).</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4559298C-01AC-4943-B4CE-848261DDB795}"/>
                </a:ext>
              </a:extLst>
            </p:cNvPr>
            <p:cNvSpPr txBox="1"/>
            <p:nvPr/>
          </p:nvSpPr>
          <p:spPr>
            <a:xfrm>
              <a:off x="270023" y="1638319"/>
              <a:ext cx="2605241" cy="27976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Ethereum</a:t>
              </a:r>
              <a:endParaRPr lang="ko-KR" altLang="en-US" sz="1200" b="1" dirty="0">
                <a:solidFill>
                  <a:schemeClr val="tx1">
                    <a:lumMod val="75000"/>
                    <a:lumOff val="25000"/>
                  </a:schemeClr>
                </a:solidFill>
                <a:cs typeface="Arial" pitchFamily="34" charset="0"/>
              </a:endParaRPr>
            </a:p>
          </p:txBody>
        </p:sp>
      </p:grpSp>
      <p:grpSp>
        <p:nvGrpSpPr>
          <p:cNvPr id="18" name="Group 59">
            <a:extLst>
              <a:ext uri="{FF2B5EF4-FFF2-40B4-BE49-F238E27FC236}">
                <a16:creationId xmlns:a16="http://schemas.microsoft.com/office/drawing/2014/main" id="{FAD1195F-17EE-481C-9B5C-8EF1FA7F07B7}"/>
              </a:ext>
            </a:extLst>
          </p:cNvPr>
          <p:cNvGrpSpPr/>
          <p:nvPr/>
        </p:nvGrpSpPr>
        <p:grpSpPr>
          <a:xfrm>
            <a:off x="1386250" y="4249900"/>
            <a:ext cx="2936722" cy="1470777"/>
            <a:chOff x="270023" y="1638319"/>
            <a:chExt cx="2605242" cy="1485486"/>
          </a:xfrm>
        </p:grpSpPr>
        <p:sp>
          <p:nvSpPr>
            <p:cNvPr id="19" name="TextBox 18">
              <a:extLst>
                <a:ext uri="{FF2B5EF4-FFF2-40B4-BE49-F238E27FC236}">
                  <a16:creationId xmlns:a16="http://schemas.microsoft.com/office/drawing/2014/main" id="{9B90145B-57F3-44C0-8717-4F3123DDE256}"/>
                </a:ext>
              </a:extLst>
            </p:cNvPr>
            <p:cNvSpPr txBox="1"/>
            <p:nvPr/>
          </p:nvSpPr>
          <p:spPr>
            <a:xfrm>
              <a:off x="270024" y="1911471"/>
              <a:ext cx="2605241" cy="1212334"/>
            </a:xfrm>
            <a:prstGeom prst="rect">
              <a:avLst/>
            </a:prstGeom>
            <a:noFill/>
          </p:spPr>
          <p:txBody>
            <a:bodyPr wrap="square" rtlCol="0">
              <a:spAutoFit/>
            </a:bodyPr>
            <a:lstStyle/>
            <a:p>
              <a:r>
                <a:rPr lang="en-US" sz="1200" dirty="0" err="1"/>
                <a:t>Metamask</a:t>
              </a:r>
              <a:r>
                <a:rPr lang="en-US" sz="1200" dirty="0"/>
                <a:t> is a popular browser extension that allows users to interact with the </a:t>
              </a:r>
              <a:r>
                <a:rPr lang="en-US" sz="1200" dirty="0" err="1"/>
                <a:t>Ethereum</a:t>
              </a:r>
              <a:r>
                <a:rPr lang="en-US" sz="1200" dirty="0"/>
                <a:t> </a:t>
              </a:r>
              <a:r>
                <a:rPr lang="en-US" sz="1200" dirty="0" err="1"/>
                <a:t>blockchain</a:t>
              </a:r>
              <a:r>
                <a:rPr lang="en-US" sz="1200" dirty="0"/>
                <a:t>. It serves as a digital wallet for users to store, manage, and transfer their Ether and other </a:t>
              </a:r>
              <a:r>
                <a:rPr lang="en-US" sz="1200" dirty="0" err="1"/>
                <a:t>Ethereum</a:t>
              </a:r>
              <a:r>
                <a:rPr lang="en-US" sz="1200" dirty="0"/>
                <a:t>-based assets.</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B32EE09C-C812-414F-BB45-D56838AFC1A9}"/>
                </a:ext>
              </a:extLst>
            </p:cNvPr>
            <p:cNvSpPr txBox="1"/>
            <p:nvPr/>
          </p:nvSpPr>
          <p:spPr>
            <a:xfrm>
              <a:off x="270023" y="1638319"/>
              <a:ext cx="2605241" cy="27976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Metamask</a:t>
              </a:r>
              <a:r>
                <a:rPr lang="en-US" altLang="ko-KR" sz="1200" b="1" dirty="0">
                  <a:solidFill>
                    <a:schemeClr val="tx1">
                      <a:lumMod val="75000"/>
                      <a:lumOff val="25000"/>
                    </a:schemeClr>
                  </a:solidFill>
                  <a:cs typeface="Arial" pitchFamily="34" charset="0"/>
                </a:rPr>
                <a:t>(wallet)</a:t>
              </a:r>
              <a:endParaRPr lang="ko-KR" altLang="en-US" sz="1200" b="1" dirty="0">
                <a:solidFill>
                  <a:schemeClr val="tx1">
                    <a:lumMod val="75000"/>
                    <a:lumOff val="25000"/>
                  </a:schemeClr>
                </a:solidFill>
                <a:cs typeface="Arial" pitchFamily="34" charset="0"/>
              </a:endParaRPr>
            </a:p>
          </p:txBody>
        </p:sp>
      </p:grpSp>
      <p:grpSp>
        <p:nvGrpSpPr>
          <p:cNvPr id="21" name="Group 62">
            <a:extLst>
              <a:ext uri="{FF2B5EF4-FFF2-40B4-BE49-F238E27FC236}">
                <a16:creationId xmlns:a16="http://schemas.microsoft.com/office/drawing/2014/main" id="{6446EE5D-2099-44E8-8462-FFCDD6161A39}"/>
              </a:ext>
            </a:extLst>
          </p:cNvPr>
          <p:cNvGrpSpPr/>
          <p:nvPr/>
        </p:nvGrpSpPr>
        <p:grpSpPr>
          <a:xfrm>
            <a:off x="7711179" y="1987320"/>
            <a:ext cx="3079667" cy="1640692"/>
            <a:chOff x="270023" y="1638319"/>
            <a:chExt cx="2605242" cy="1843839"/>
          </a:xfrm>
        </p:grpSpPr>
        <p:sp>
          <p:nvSpPr>
            <p:cNvPr id="22" name="TextBox 21">
              <a:extLst>
                <a:ext uri="{FF2B5EF4-FFF2-40B4-BE49-F238E27FC236}">
                  <a16:creationId xmlns:a16="http://schemas.microsoft.com/office/drawing/2014/main" id="{C8E5EB75-72AD-4D8D-B677-7A6E49226FFF}"/>
                </a:ext>
              </a:extLst>
            </p:cNvPr>
            <p:cNvSpPr txBox="1"/>
            <p:nvPr/>
          </p:nvSpPr>
          <p:spPr>
            <a:xfrm>
              <a:off x="270024" y="1911471"/>
              <a:ext cx="2605241" cy="1570687"/>
            </a:xfrm>
            <a:prstGeom prst="rect">
              <a:avLst/>
            </a:prstGeom>
            <a:noFill/>
          </p:spPr>
          <p:txBody>
            <a:bodyPr wrap="square" rtlCol="0">
              <a:spAutoFit/>
            </a:bodyPr>
            <a:lstStyle/>
            <a:p>
              <a:pPr algn="r"/>
              <a:r>
                <a:rPr lang="en-US" sz="1200" dirty="0"/>
                <a:t>A smart contract is a self-executing contract with the terms of the agreement between buyer and seller being directly written into lines of code in solidity language. This code is deployed to the </a:t>
              </a:r>
              <a:r>
                <a:rPr lang="en-US" sz="1200" dirty="0" err="1"/>
                <a:t>blockchain</a:t>
              </a:r>
              <a:r>
                <a:rPr lang="en-US" sz="1200" dirty="0"/>
                <a:t>, where it can be executed automatically when certain predetermined conditions are met.</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F5AB884D-ECED-47E8-BAE0-5A245C130540}"/>
                </a:ext>
              </a:extLst>
            </p:cNvPr>
            <p:cNvSpPr txBox="1"/>
            <p:nvPr/>
          </p:nvSpPr>
          <p:spPr>
            <a:xfrm>
              <a:off x="270023" y="1638319"/>
              <a:ext cx="2605241" cy="311296"/>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Smart contract, solidity</a:t>
              </a:r>
              <a:endParaRPr lang="ko-KR" altLang="en-US" sz="1200" b="1" dirty="0">
                <a:solidFill>
                  <a:schemeClr val="tx1">
                    <a:lumMod val="75000"/>
                    <a:lumOff val="25000"/>
                  </a:schemeClr>
                </a:solidFill>
                <a:cs typeface="Arial" pitchFamily="34" charset="0"/>
              </a:endParaRPr>
            </a:p>
          </p:txBody>
        </p:sp>
      </p:grpSp>
      <p:grpSp>
        <p:nvGrpSpPr>
          <p:cNvPr id="24" name="Group 74">
            <a:extLst>
              <a:ext uri="{FF2B5EF4-FFF2-40B4-BE49-F238E27FC236}">
                <a16:creationId xmlns:a16="http://schemas.microsoft.com/office/drawing/2014/main" id="{1F24205E-954B-4DD5-8622-3C920122EA66}"/>
              </a:ext>
            </a:extLst>
          </p:cNvPr>
          <p:cNvGrpSpPr/>
          <p:nvPr/>
        </p:nvGrpSpPr>
        <p:grpSpPr>
          <a:xfrm>
            <a:off x="7858316" y="4249900"/>
            <a:ext cx="2936722" cy="1286111"/>
            <a:chOff x="270023" y="1638319"/>
            <a:chExt cx="2605242" cy="1298973"/>
          </a:xfrm>
        </p:grpSpPr>
        <p:sp>
          <p:nvSpPr>
            <p:cNvPr id="25" name="TextBox 24">
              <a:extLst>
                <a:ext uri="{FF2B5EF4-FFF2-40B4-BE49-F238E27FC236}">
                  <a16:creationId xmlns:a16="http://schemas.microsoft.com/office/drawing/2014/main" id="{9B9697E9-93DB-4E2F-9010-8E2227FEDAF1}"/>
                </a:ext>
              </a:extLst>
            </p:cNvPr>
            <p:cNvSpPr txBox="1"/>
            <p:nvPr/>
          </p:nvSpPr>
          <p:spPr>
            <a:xfrm>
              <a:off x="270024" y="1911471"/>
              <a:ext cx="2605241" cy="1025821"/>
            </a:xfrm>
            <a:prstGeom prst="rect">
              <a:avLst/>
            </a:prstGeom>
            <a:noFill/>
          </p:spPr>
          <p:txBody>
            <a:bodyPr wrap="square" rtlCol="0">
              <a:spAutoFit/>
            </a:bodyPr>
            <a:lstStyle/>
            <a:p>
              <a:pPr algn="r"/>
              <a:r>
                <a:rPr lang="en-US" sz="1200" dirty="0"/>
                <a:t>It is a tool that allows developers to write, test, and deploy smart contracts on the </a:t>
              </a:r>
              <a:r>
                <a:rPr lang="en-US" sz="1200" dirty="0" err="1"/>
                <a:t>Ethereum</a:t>
              </a:r>
              <a:r>
                <a:rPr lang="en-US" sz="1200" dirty="0"/>
                <a:t> </a:t>
              </a:r>
              <a:r>
                <a:rPr lang="en-US" sz="1200" dirty="0" err="1"/>
                <a:t>blockchain</a:t>
              </a:r>
              <a:r>
                <a:rPr lang="en-US" sz="1200" dirty="0"/>
                <a:t> and then deploy it to a </a:t>
              </a:r>
              <a:r>
                <a:rPr lang="en-US" sz="1200" dirty="0" err="1"/>
                <a:t>testnet</a:t>
              </a:r>
              <a:r>
                <a:rPr lang="en-US" sz="1200" dirty="0"/>
                <a:t> like </a:t>
              </a:r>
              <a:r>
                <a:rPr lang="en-US" sz="1200" dirty="0" err="1"/>
                <a:t>Goerli</a:t>
              </a:r>
              <a:r>
                <a:rPr lang="en-US" sz="1200" dirty="0"/>
                <a:t> for further testing and use.</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3C6D566E-5652-4D75-96DB-7A29B677BE6B}"/>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Remix IDE</a:t>
              </a:r>
              <a:endParaRPr lang="ko-KR" altLang="en-US" sz="1200" b="1" dirty="0">
                <a:solidFill>
                  <a:schemeClr val="tx1">
                    <a:lumMod val="75000"/>
                    <a:lumOff val="25000"/>
                  </a:schemeClr>
                </a:solidFill>
                <a:cs typeface="Arial" pitchFamily="34" charset="0"/>
              </a:endParaRPr>
            </a:p>
          </p:txBody>
        </p:sp>
      </p:grpSp>
      <p:sp>
        <p:nvSpPr>
          <p:cNvPr id="30" name="Rectangle 16">
            <a:extLst>
              <a:ext uri="{FF2B5EF4-FFF2-40B4-BE49-F238E27FC236}">
                <a16:creationId xmlns:a16="http://schemas.microsoft.com/office/drawing/2014/main" id="{3D22E856-4AE9-4B1D-A19A-C4C33C6B96CB}"/>
              </a:ext>
            </a:extLst>
          </p:cNvPr>
          <p:cNvSpPr/>
          <p:nvPr/>
        </p:nvSpPr>
        <p:spPr>
          <a:xfrm rot="2700000">
            <a:off x="7226666" y="4761117"/>
            <a:ext cx="339446" cy="60856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2" name="Picture 3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69010" y="3234676"/>
            <a:ext cx="1776704" cy="1717176"/>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7098" y="2296079"/>
            <a:ext cx="1538041" cy="865148"/>
          </a:xfrm>
          <a:prstGeom prst="rect">
            <a:avLst/>
          </a:prstGeom>
        </p:spPr>
      </p:pic>
      <p:pic>
        <p:nvPicPr>
          <p:cNvPr id="34" name="Picture 3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14573" y="2470612"/>
            <a:ext cx="1012911" cy="749336"/>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852" y="4902154"/>
            <a:ext cx="679516" cy="676469"/>
          </a:xfrm>
          <a:prstGeom prst="rect">
            <a:avLst/>
          </a:prstGeom>
        </p:spPr>
      </p:pic>
      <p:pic>
        <p:nvPicPr>
          <p:cNvPr id="11" name="Picture 10">
            <a:extLst>
              <a:ext uri="{FF2B5EF4-FFF2-40B4-BE49-F238E27FC236}">
                <a16:creationId xmlns:a16="http://schemas.microsoft.com/office/drawing/2014/main" id="{B37D00D6-ABF1-4AB9-3AA1-A090E8B3659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415778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Technology used in Feature enhancement</a:t>
            </a:r>
          </a:p>
        </p:txBody>
      </p:sp>
      <p:sp>
        <p:nvSpPr>
          <p:cNvPr id="31" name="Rectangle 30">
            <a:extLst>
              <a:ext uri="{FF2B5EF4-FFF2-40B4-BE49-F238E27FC236}">
                <a16:creationId xmlns:a16="http://schemas.microsoft.com/office/drawing/2014/main" id="{07EB6034-BDCB-4896-B6A7-55CD9607964B}"/>
              </a:ext>
            </a:extLst>
          </p:cNvPr>
          <p:cNvSpPr/>
          <p:nvPr/>
        </p:nvSpPr>
        <p:spPr>
          <a:xfrm>
            <a:off x="917211" y="1829198"/>
            <a:ext cx="3234161" cy="204689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2" name="Group 31">
            <a:extLst>
              <a:ext uri="{FF2B5EF4-FFF2-40B4-BE49-F238E27FC236}">
                <a16:creationId xmlns:a16="http://schemas.microsoft.com/office/drawing/2014/main" id="{B39BD972-5BFF-4C2D-B952-3E559CAF5AB0}"/>
              </a:ext>
            </a:extLst>
          </p:cNvPr>
          <p:cNvGrpSpPr/>
          <p:nvPr/>
        </p:nvGrpSpPr>
        <p:grpSpPr>
          <a:xfrm>
            <a:off x="1170781" y="2713449"/>
            <a:ext cx="2727020" cy="794957"/>
            <a:chOff x="686968" y="2662255"/>
            <a:chExt cx="2203975" cy="794957"/>
          </a:xfrm>
        </p:grpSpPr>
        <p:sp>
          <p:nvSpPr>
            <p:cNvPr id="33" name="TextBox 32">
              <a:extLst>
                <a:ext uri="{FF2B5EF4-FFF2-40B4-BE49-F238E27FC236}">
                  <a16:creationId xmlns:a16="http://schemas.microsoft.com/office/drawing/2014/main" id="{684C9BB1-9407-4B28-AB51-B0C407A18B3C}"/>
                </a:ext>
              </a:extLst>
            </p:cNvPr>
            <p:cNvSpPr txBox="1"/>
            <p:nvPr/>
          </p:nvSpPr>
          <p:spPr>
            <a:xfrm>
              <a:off x="686968" y="2995547"/>
              <a:ext cx="2203975"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HTML,CSS and </a:t>
              </a:r>
              <a:r>
                <a:rPr lang="en-US" altLang="ko-KR" sz="1200" dirty="0" err="1">
                  <a:solidFill>
                    <a:schemeClr val="tx1">
                      <a:lumMod val="75000"/>
                      <a:lumOff val="25000"/>
                    </a:schemeClr>
                  </a:solidFill>
                  <a:cs typeface="Arial" pitchFamily="34" charset="0"/>
                </a:rPr>
                <a:t>Javascript</a:t>
              </a:r>
              <a:r>
                <a:rPr lang="en-US" altLang="ko-KR" sz="1200" dirty="0">
                  <a:solidFill>
                    <a:schemeClr val="tx1">
                      <a:lumMod val="75000"/>
                      <a:lumOff val="25000"/>
                    </a:schemeClr>
                  </a:solidFill>
                  <a:cs typeface="Arial" pitchFamily="34" charset="0"/>
                </a:rPr>
                <a:t> with google Trans </a:t>
              </a:r>
              <a:r>
                <a:rPr lang="en-US" altLang="ko-KR" sz="1200" dirty="0" err="1">
                  <a:solidFill>
                    <a:schemeClr val="tx1">
                      <a:lumMod val="75000"/>
                      <a:lumOff val="25000"/>
                    </a:schemeClr>
                  </a:solidFill>
                  <a:cs typeface="Arial" pitchFamily="34" charset="0"/>
                </a:rPr>
                <a:t>api</a:t>
              </a:r>
              <a:endParaRPr lang="en-US" altLang="ko-KR"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2B10DF59-E309-4692-A892-FF98ECD50A55}"/>
                </a:ext>
              </a:extLst>
            </p:cNvPr>
            <p:cNvSpPr txBox="1"/>
            <p:nvPr/>
          </p:nvSpPr>
          <p:spPr>
            <a:xfrm>
              <a:off x="686968" y="2662255"/>
              <a:ext cx="2203975"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Language Translator</a:t>
              </a:r>
              <a:endParaRPr lang="ko-KR" altLang="en-US" sz="1400" b="1" dirty="0">
                <a:solidFill>
                  <a:schemeClr val="tx1">
                    <a:lumMod val="75000"/>
                    <a:lumOff val="25000"/>
                  </a:schemeClr>
                </a:solidFill>
                <a:cs typeface="Arial" pitchFamily="34" charset="0"/>
              </a:endParaRPr>
            </a:p>
          </p:txBody>
        </p:sp>
      </p:grpSp>
      <p:sp>
        <p:nvSpPr>
          <p:cNvPr id="35" name="Rectangle 34">
            <a:extLst>
              <a:ext uri="{FF2B5EF4-FFF2-40B4-BE49-F238E27FC236}">
                <a16:creationId xmlns:a16="http://schemas.microsoft.com/office/drawing/2014/main" id="{999B6F09-3F35-4427-933C-30836C215517}"/>
              </a:ext>
            </a:extLst>
          </p:cNvPr>
          <p:cNvSpPr/>
          <p:nvPr/>
        </p:nvSpPr>
        <p:spPr>
          <a:xfrm>
            <a:off x="4459809" y="1829198"/>
            <a:ext cx="3234161" cy="2046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Rectangle 35">
            <a:extLst>
              <a:ext uri="{FF2B5EF4-FFF2-40B4-BE49-F238E27FC236}">
                <a16:creationId xmlns:a16="http://schemas.microsoft.com/office/drawing/2014/main" id="{8825DEFF-B6A4-4E5A-B62E-8BE404120086}"/>
              </a:ext>
            </a:extLst>
          </p:cNvPr>
          <p:cNvSpPr/>
          <p:nvPr/>
        </p:nvSpPr>
        <p:spPr>
          <a:xfrm>
            <a:off x="8002407" y="1829198"/>
            <a:ext cx="3234161" cy="204689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ectangle 37">
            <a:extLst>
              <a:ext uri="{FF2B5EF4-FFF2-40B4-BE49-F238E27FC236}">
                <a16:creationId xmlns:a16="http://schemas.microsoft.com/office/drawing/2014/main" id="{AF97F2EC-CAA7-4602-AEAA-B9A079FE8E33}"/>
              </a:ext>
            </a:extLst>
          </p:cNvPr>
          <p:cNvSpPr/>
          <p:nvPr/>
        </p:nvSpPr>
        <p:spPr>
          <a:xfrm>
            <a:off x="4459809" y="4007501"/>
            <a:ext cx="3234161" cy="204689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Group 39">
            <a:extLst>
              <a:ext uri="{FF2B5EF4-FFF2-40B4-BE49-F238E27FC236}">
                <a16:creationId xmlns:a16="http://schemas.microsoft.com/office/drawing/2014/main" id="{6F6E0C35-F303-416B-972C-CBA01D65210B}"/>
              </a:ext>
            </a:extLst>
          </p:cNvPr>
          <p:cNvGrpSpPr/>
          <p:nvPr/>
        </p:nvGrpSpPr>
        <p:grpSpPr>
          <a:xfrm>
            <a:off x="4713379" y="2713449"/>
            <a:ext cx="2727020" cy="610291"/>
            <a:chOff x="686968" y="2662255"/>
            <a:chExt cx="2203975" cy="610291"/>
          </a:xfrm>
        </p:grpSpPr>
        <p:sp>
          <p:nvSpPr>
            <p:cNvPr id="41" name="TextBox 40">
              <a:extLst>
                <a:ext uri="{FF2B5EF4-FFF2-40B4-BE49-F238E27FC236}">
                  <a16:creationId xmlns:a16="http://schemas.microsoft.com/office/drawing/2014/main" id="{EE9AEBE6-24F5-431D-973C-C4B97792AB61}"/>
                </a:ext>
              </a:extLst>
            </p:cNvPr>
            <p:cNvSpPr txBox="1"/>
            <p:nvPr/>
          </p:nvSpPr>
          <p:spPr>
            <a:xfrm>
              <a:off x="686968" y="2995547"/>
              <a:ext cx="2203975" cy="276999"/>
            </a:xfrm>
            <a:prstGeom prst="rect">
              <a:avLst/>
            </a:prstGeom>
            <a:noFill/>
          </p:spPr>
          <p:txBody>
            <a:bodyPr wrap="square" rtlCol="0">
              <a:spAutoFit/>
            </a:bodyPr>
            <a:lstStyle/>
            <a:p>
              <a:pPr algn="ctr"/>
              <a:r>
                <a:rPr lang="en-US" altLang="ko-KR" sz="1200" dirty="0">
                  <a:solidFill>
                    <a:schemeClr val="bg1"/>
                  </a:solidFill>
                  <a:cs typeface="Arial" pitchFamily="34" charset="0"/>
                </a:rPr>
                <a:t>React </a:t>
              </a:r>
              <a:r>
                <a:rPr lang="en-US" altLang="ko-KR" sz="1200" dirty="0" err="1">
                  <a:solidFill>
                    <a:schemeClr val="bg1"/>
                  </a:solidFill>
                  <a:cs typeface="Arial" pitchFamily="34" charset="0"/>
                </a:rPr>
                <a:t>js</a:t>
              </a:r>
              <a:r>
                <a:rPr lang="en-US" altLang="ko-KR" sz="1200" dirty="0">
                  <a:solidFill>
                    <a:schemeClr val="bg1"/>
                  </a:solidFill>
                  <a:cs typeface="Arial" pitchFamily="34" charset="0"/>
                </a:rPr>
                <a:t> ,and Mantra or </a:t>
              </a:r>
              <a:r>
                <a:rPr lang="en-US" altLang="ko-KR" sz="1200" dirty="0" err="1">
                  <a:solidFill>
                    <a:schemeClr val="bg1"/>
                  </a:solidFill>
                  <a:cs typeface="Arial" pitchFamily="34" charset="0"/>
                </a:rPr>
                <a:t>morpho</a:t>
              </a:r>
              <a:r>
                <a:rPr lang="en-US" altLang="ko-KR" sz="1200" dirty="0">
                  <a:solidFill>
                    <a:schemeClr val="bg1"/>
                  </a:solidFill>
                  <a:cs typeface="Arial" pitchFamily="34" charset="0"/>
                </a:rPr>
                <a:t> apps</a:t>
              </a:r>
            </a:p>
          </p:txBody>
        </p:sp>
        <p:sp>
          <p:nvSpPr>
            <p:cNvPr id="42" name="TextBox 41">
              <a:extLst>
                <a:ext uri="{FF2B5EF4-FFF2-40B4-BE49-F238E27FC236}">
                  <a16:creationId xmlns:a16="http://schemas.microsoft.com/office/drawing/2014/main" id="{EC5F6D89-612A-426E-9F82-2D0063067067}"/>
                </a:ext>
              </a:extLst>
            </p:cNvPr>
            <p:cNvSpPr txBox="1"/>
            <p:nvPr/>
          </p:nvSpPr>
          <p:spPr>
            <a:xfrm>
              <a:off x="686968" y="2662255"/>
              <a:ext cx="220397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Two Factor Authentication</a:t>
              </a:r>
              <a:endParaRPr lang="ko-KR" altLang="en-US" sz="1400" b="1" dirty="0">
                <a:solidFill>
                  <a:schemeClr val="bg1"/>
                </a:solidFill>
                <a:cs typeface="Arial" pitchFamily="34" charset="0"/>
              </a:endParaRPr>
            </a:p>
          </p:txBody>
        </p:sp>
      </p:grpSp>
      <p:grpSp>
        <p:nvGrpSpPr>
          <p:cNvPr id="43" name="Group 42">
            <a:extLst>
              <a:ext uri="{FF2B5EF4-FFF2-40B4-BE49-F238E27FC236}">
                <a16:creationId xmlns:a16="http://schemas.microsoft.com/office/drawing/2014/main" id="{AAE69101-FED6-4F37-88EE-55B91740FD91}"/>
              </a:ext>
            </a:extLst>
          </p:cNvPr>
          <p:cNvGrpSpPr/>
          <p:nvPr/>
        </p:nvGrpSpPr>
        <p:grpSpPr>
          <a:xfrm>
            <a:off x="8255977" y="2713449"/>
            <a:ext cx="2727020" cy="610291"/>
            <a:chOff x="686968" y="2662255"/>
            <a:chExt cx="2203975" cy="610291"/>
          </a:xfrm>
        </p:grpSpPr>
        <p:sp>
          <p:nvSpPr>
            <p:cNvPr id="44" name="TextBox 43">
              <a:extLst>
                <a:ext uri="{FF2B5EF4-FFF2-40B4-BE49-F238E27FC236}">
                  <a16:creationId xmlns:a16="http://schemas.microsoft.com/office/drawing/2014/main" id="{90A299DA-430F-4AAA-ABBE-29C4A952E190}"/>
                </a:ext>
              </a:extLst>
            </p:cNvPr>
            <p:cNvSpPr txBox="1"/>
            <p:nvPr/>
          </p:nvSpPr>
          <p:spPr>
            <a:xfrm>
              <a:off x="686968" y="2995547"/>
              <a:ext cx="2203975"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HTML,CSS and </a:t>
              </a:r>
              <a:r>
                <a:rPr lang="en-US" altLang="ko-KR" sz="1200" dirty="0" err="1">
                  <a:solidFill>
                    <a:schemeClr val="tx1">
                      <a:lumMod val="75000"/>
                      <a:lumOff val="25000"/>
                    </a:schemeClr>
                  </a:solidFill>
                  <a:cs typeface="Arial" pitchFamily="34" charset="0"/>
                </a:rPr>
                <a:t>javascript</a:t>
              </a:r>
              <a:endParaRPr lang="en-US" altLang="ko-KR"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14787F33-1521-44D6-A225-65A2881FA6A1}"/>
                </a:ext>
              </a:extLst>
            </p:cNvPr>
            <p:cNvSpPr txBox="1"/>
            <p:nvPr/>
          </p:nvSpPr>
          <p:spPr>
            <a:xfrm>
              <a:off x="686968" y="2662255"/>
              <a:ext cx="2203975"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Text to Speech</a:t>
              </a:r>
              <a:endParaRPr lang="ko-KR" altLang="en-US" sz="1400" b="1" dirty="0">
                <a:solidFill>
                  <a:schemeClr val="tx1">
                    <a:lumMod val="75000"/>
                    <a:lumOff val="25000"/>
                  </a:schemeClr>
                </a:solidFill>
                <a:cs typeface="Arial" pitchFamily="34" charset="0"/>
              </a:endParaRPr>
            </a:p>
          </p:txBody>
        </p:sp>
      </p:grpSp>
      <p:grpSp>
        <p:nvGrpSpPr>
          <p:cNvPr id="49" name="Group 48">
            <a:extLst>
              <a:ext uri="{FF2B5EF4-FFF2-40B4-BE49-F238E27FC236}">
                <a16:creationId xmlns:a16="http://schemas.microsoft.com/office/drawing/2014/main" id="{BBFAD708-C69B-4E7B-ADC8-5A8F88240B29}"/>
              </a:ext>
            </a:extLst>
          </p:cNvPr>
          <p:cNvGrpSpPr/>
          <p:nvPr/>
        </p:nvGrpSpPr>
        <p:grpSpPr>
          <a:xfrm>
            <a:off x="4713379" y="4848346"/>
            <a:ext cx="2727020" cy="610291"/>
            <a:chOff x="686968" y="2662255"/>
            <a:chExt cx="2203975" cy="610291"/>
          </a:xfrm>
        </p:grpSpPr>
        <p:sp>
          <p:nvSpPr>
            <p:cNvPr id="50" name="TextBox 49">
              <a:extLst>
                <a:ext uri="{FF2B5EF4-FFF2-40B4-BE49-F238E27FC236}">
                  <a16:creationId xmlns:a16="http://schemas.microsoft.com/office/drawing/2014/main" id="{73C60A91-C662-46AD-BCBD-4F3528770EE8}"/>
                </a:ext>
              </a:extLst>
            </p:cNvPr>
            <p:cNvSpPr txBox="1"/>
            <p:nvPr/>
          </p:nvSpPr>
          <p:spPr>
            <a:xfrm>
              <a:off x="686968" y="2995547"/>
              <a:ext cx="2203975"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 React </a:t>
              </a:r>
              <a:r>
                <a:rPr lang="en-US" altLang="ko-KR" sz="1200" dirty="0" err="1">
                  <a:solidFill>
                    <a:schemeClr val="tx1">
                      <a:lumMod val="75000"/>
                      <a:lumOff val="25000"/>
                    </a:schemeClr>
                  </a:solidFill>
                  <a:cs typeface="Arial" pitchFamily="34" charset="0"/>
                </a:rPr>
                <a:t>js</a:t>
              </a:r>
              <a:r>
                <a:rPr lang="en-US" altLang="ko-KR" sz="1200" dirty="0">
                  <a:solidFill>
                    <a:schemeClr val="tx1">
                      <a:lumMod val="75000"/>
                      <a:lumOff val="25000"/>
                    </a:schemeClr>
                  </a:solidFill>
                  <a:cs typeface="Arial" pitchFamily="34" charset="0"/>
                </a:rPr>
                <a:t> and Google map </a:t>
              </a:r>
              <a:r>
                <a:rPr lang="en-US" altLang="ko-KR" sz="1200" dirty="0" err="1">
                  <a:solidFill>
                    <a:schemeClr val="tx1">
                      <a:lumMod val="75000"/>
                      <a:lumOff val="25000"/>
                    </a:schemeClr>
                  </a:solidFill>
                  <a:cs typeface="Arial" pitchFamily="34" charset="0"/>
                </a:rPr>
                <a:t>api</a:t>
              </a:r>
              <a:endParaRPr lang="en-US" altLang="ko-KR"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CD065B48-48F2-43DB-96AD-723CD855F025}"/>
                </a:ext>
              </a:extLst>
            </p:cNvPr>
            <p:cNvSpPr txBox="1"/>
            <p:nvPr/>
          </p:nvSpPr>
          <p:spPr>
            <a:xfrm>
              <a:off x="686968" y="2662255"/>
              <a:ext cx="2203975"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Real time tracking</a:t>
              </a:r>
              <a:endParaRPr lang="ko-KR" altLang="en-US" sz="1400" b="1" dirty="0">
                <a:solidFill>
                  <a:schemeClr val="tx1">
                    <a:lumMod val="75000"/>
                    <a:lumOff val="25000"/>
                  </a:schemeClr>
                </a:solidFill>
                <a:cs typeface="Arial" pitchFamily="34"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9943" y="1898360"/>
            <a:ext cx="797902" cy="797902"/>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61670" y="1845750"/>
            <a:ext cx="896913" cy="8969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935" y="1897223"/>
            <a:ext cx="790711" cy="790711"/>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72399" y="4173663"/>
            <a:ext cx="608979" cy="608979"/>
          </a:xfrm>
          <a:prstGeom prst="rect">
            <a:avLst/>
          </a:prstGeom>
        </p:spPr>
      </p:pic>
      <p:pic>
        <p:nvPicPr>
          <p:cNvPr id="7" name="Picture 6">
            <a:extLst>
              <a:ext uri="{FF2B5EF4-FFF2-40B4-BE49-F238E27FC236}">
                <a16:creationId xmlns:a16="http://schemas.microsoft.com/office/drawing/2014/main" id="{ACAEE811-B017-267B-900D-8831978A70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130978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5">
            <a:extLst>
              <a:ext uri="{FF2B5EF4-FFF2-40B4-BE49-F238E27FC236}">
                <a16:creationId xmlns:a16="http://schemas.microsoft.com/office/drawing/2014/main" id="{709387FE-6B5D-4954-B4F1-DAD444DEEA8E}"/>
              </a:ext>
            </a:extLst>
          </p:cNvPr>
          <p:cNvSpPr txBox="1">
            <a:spLocks/>
          </p:cNvSpPr>
          <p:nvPr/>
        </p:nvSpPr>
        <p:spPr>
          <a:xfrm>
            <a:off x="8200661" y="3265908"/>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en-US" altLang="ko-KR" sz="1800" b="1" dirty="0">
              <a:solidFill>
                <a:schemeClr val="tx1">
                  <a:lumMod val="75000"/>
                  <a:lumOff val="25000"/>
                </a:schemeClr>
              </a:solidFill>
              <a:cs typeface="Arial" pitchFamily="34" charset="0"/>
            </a:endParaRPr>
          </a:p>
        </p:txBody>
      </p:sp>
      <p:sp>
        <p:nvSpPr>
          <p:cNvPr id="5" name="Text Placeholder 13">
            <a:extLst>
              <a:ext uri="{FF2B5EF4-FFF2-40B4-BE49-F238E27FC236}">
                <a16:creationId xmlns:a16="http://schemas.microsoft.com/office/drawing/2014/main" id="{5A2B6BE6-EEDA-47FC-B202-982481F11BA7}"/>
              </a:ext>
            </a:extLst>
          </p:cNvPr>
          <p:cNvSpPr txBox="1">
            <a:spLocks/>
          </p:cNvSpPr>
          <p:nvPr/>
        </p:nvSpPr>
        <p:spPr>
          <a:xfrm>
            <a:off x="8416685" y="1747233"/>
            <a:ext cx="3096344" cy="142999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endParaRPr lang="en-US" altLang="ko-KR" sz="3600" b="1" dirty="0">
              <a:solidFill>
                <a:schemeClr val="accent1"/>
              </a:solidFill>
              <a:latin typeface="+mj-lt"/>
              <a:cs typeface="Arial"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50" y="0"/>
            <a:ext cx="10831679" cy="6859507"/>
          </a:xfrm>
          <a:prstGeom prst="rect">
            <a:avLst/>
          </a:prstGeom>
        </p:spPr>
      </p:pic>
      <p:pic>
        <p:nvPicPr>
          <p:cNvPr id="2" name="Picture 1">
            <a:extLst>
              <a:ext uri="{FF2B5EF4-FFF2-40B4-BE49-F238E27FC236}">
                <a16:creationId xmlns:a16="http://schemas.microsoft.com/office/drawing/2014/main" id="{E3D5617E-1EC0-55EE-4D93-1BFD3795BA1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54772" y="58826"/>
            <a:ext cx="661084" cy="661084"/>
          </a:xfrm>
          <a:prstGeom prst="rect">
            <a:avLst/>
          </a:prstGeom>
        </p:spPr>
      </p:pic>
    </p:spTree>
    <p:extLst>
      <p:ext uri="{BB962C8B-B14F-4D97-AF65-F5344CB8AC3E}">
        <p14:creationId xmlns:p14="http://schemas.microsoft.com/office/powerpoint/2010/main" val="325305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9F938623-981B-E60A-50F9-F0783E3E2D53}"/>
              </a:ext>
            </a:extLst>
          </p:cNvPr>
          <p:cNvSpPr/>
          <p:nvPr/>
        </p:nvSpPr>
        <p:spPr>
          <a:xfrm rot="345766">
            <a:off x="5272653" y="5207722"/>
            <a:ext cx="1006958" cy="1007485"/>
          </a:xfrm>
          <a:custGeom>
            <a:avLst/>
            <a:gdLst>
              <a:gd name="connsiteX0" fmla="*/ 410625 w 1006958"/>
              <a:gd name="connsiteY0" fmla="*/ 941944 h 1007485"/>
              <a:gd name="connsiteX1" fmla="*/ 411546 w 1006958"/>
              <a:gd name="connsiteY1" fmla="*/ 942648 h 1007485"/>
              <a:gd name="connsiteX2" fmla="*/ 414417 w 1006958"/>
              <a:gd name="connsiteY2" fmla="*/ 974872 h 1007485"/>
              <a:gd name="connsiteX3" fmla="*/ 411708 w 1006958"/>
              <a:gd name="connsiteY3" fmla="*/ 978121 h 1007485"/>
              <a:gd name="connsiteX4" fmla="*/ 380135 w 1006958"/>
              <a:gd name="connsiteY4" fmla="*/ 980937 h 1007485"/>
              <a:gd name="connsiteX5" fmla="*/ 376127 w 1006958"/>
              <a:gd name="connsiteY5" fmla="*/ 977579 h 1007485"/>
              <a:gd name="connsiteX6" fmla="*/ 373528 w 1006958"/>
              <a:gd name="connsiteY6" fmla="*/ 948227 h 1007485"/>
              <a:gd name="connsiteX7" fmla="*/ 376237 w 1006958"/>
              <a:gd name="connsiteY7" fmla="*/ 944977 h 1007485"/>
              <a:gd name="connsiteX8" fmla="*/ 891483 w 1006958"/>
              <a:gd name="connsiteY8" fmla="*/ 896887 h 1007485"/>
              <a:gd name="connsiteX9" fmla="*/ 894839 w 1006958"/>
              <a:gd name="connsiteY9" fmla="*/ 899648 h 1007485"/>
              <a:gd name="connsiteX10" fmla="*/ 897602 w 1006958"/>
              <a:gd name="connsiteY10" fmla="*/ 931059 h 1007485"/>
              <a:gd name="connsiteX11" fmla="*/ 894894 w 1006958"/>
              <a:gd name="connsiteY11" fmla="*/ 934308 h 1007485"/>
              <a:gd name="connsiteX12" fmla="*/ 864133 w 1006958"/>
              <a:gd name="connsiteY12" fmla="*/ 937016 h 1007485"/>
              <a:gd name="connsiteX13" fmla="*/ 860125 w 1006958"/>
              <a:gd name="connsiteY13" fmla="*/ 933658 h 1007485"/>
              <a:gd name="connsiteX14" fmla="*/ 857418 w 1006958"/>
              <a:gd name="connsiteY14" fmla="*/ 903278 h 1007485"/>
              <a:gd name="connsiteX15" fmla="*/ 860451 w 1006958"/>
              <a:gd name="connsiteY15" fmla="*/ 899648 h 1007485"/>
              <a:gd name="connsiteX16" fmla="*/ 1000878 w 1006958"/>
              <a:gd name="connsiteY16" fmla="*/ 887192 h 1007485"/>
              <a:gd name="connsiteX17" fmla="*/ 1004182 w 1006958"/>
              <a:gd name="connsiteY17" fmla="*/ 889954 h 1007485"/>
              <a:gd name="connsiteX18" fmla="*/ 1006944 w 1006958"/>
              <a:gd name="connsiteY18" fmla="*/ 921364 h 1007485"/>
              <a:gd name="connsiteX19" fmla="*/ 1004237 w 1006958"/>
              <a:gd name="connsiteY19" fmla="*/ 924613 h 1007485"/>
              <a:gd name="connsiteX20" fmla="*/ 973476 w 1006958"/>
              <a:gd name="connsiteY20" fmla="*/ 927322 h 1007485"/>
              <a:gd name="connsiteX21" fmla="*/ 969469 w 1006958"/>
              <a:gd name="connsiteY21" fmla="*/ 923964 h 1007485"/>
              <a:gd name="connsiteX22" fmla="*/ 966760 w 1006958"/>
              <a:gd name="connsiteY22" fmla="*/ 893204 h 1007485"/>
              <a:gd name="connsiteX23" fmla="*/ 969469 w 1006958"/>
              <a:gd name="connsiteY23" fmla="*/ 889954 h 1007485"/>
              <a:gd name="connsiteX24" fmla="*/ 590480 w 1006958"/>
              <a:gd name="connsiteY24" fmla="*/ 888979 h 1007485"/>
              <a:gd name="connsiteX25" fmla="*/ 593784 w 1006958"/>
              <a:gd name="connsiteY25" fmla="*/ 891686 h 1007485"/>
              <a:gd name="connsiteX26" fmla="*/ 597033 w 1006958"/>
              <a:gd name="connsiteY26" fmla="*/ 928568 h 1007485"/>
              <a:gd name="connsiteX27" fmla="*/ 597304 w 1006958"/>
              <a:gd name="connsiteY27" fmla="*/ 931599 h 1007485"/>
              <a:gd name="connsiteX28" fmla="*/ 599687 w 1006958"/>
              <a:gd name="connsiteY28" fmla="*/ 958408 h 1007485"/>
              <a:gd name="connsiteX29" fmla="*/ 596979 w 1006958"/>
              <a:gd name="connsiteY29" fmla="*/ 961657 h 1007485"/>
              <a:gd name="connsiteX30" fmla="*/ 492564 w 1006958"/>
              <a:gd name="connsiteY30" fmla="*/ 970918 h 1007485"/>
              <a:gd name="connsiteX31" fmla="*/ 488557 w 1006958"/>
              <a:gd name="connsiteY31" fmla="*/ 967560 h 1007485"/>
              <a:gd name="connsiteX32" fmla="*/ 485741 w 1006958"/>
              <a:gd name="connsiteY32" fmla="*/ 935770 h 1007485"/>
              <a:gd name="connsiteX33" fmla="*/ 486011 w 1006958"/>
              <a:gd name="connsiteY33" fmla="*/ 935444 h 1007485"/>
              <a:gd name="connsiteX34" fmla="*/ 559016 w 1006958"/>
              <a:gd name="connsiteY34" fmla="*/ 928947 h 1007485"/>
              <a:gd name="connsiteX35" fmla="*/ 555982 w 1006958"/>
              <a:gd name="connsiteY35" fmla="*/ 895044 h 1007485"/>
              <a:gd name="connsiteX36" fmla="*/ 558691 w 1006958"/>
              <a:gd name="connsiteY36" fmla="*/ 891795 h 1007485"/>
              <a:gd name="connsiteX37" fmla="*/ 471012 w 1006958"/>
              <a:gd name="connsiteY37" fmla="*/ 824154 h 1007485"/>
              <a:gd name="connsiteX38" fmla="*/ 476264 w 1006958"/>
              <a:gd name="connsiteY38" fmla="*/ 828540 h 1007485"/>
              <a:gd name="connsiteX39" fmla="*/ 479079 w 1006958"/>
              <a:gd name="connsiteY39" fmla="*/ 860439 h 1007485"/>
              <a:gd name="connsiteX40" fmla="*/ 513091 w 1006958"/>
              <a:gd name="connsiteY40" fmla="*/ 857405 h 1007485"/>
              <a:gd name="connsiteX41" fmla="*/ 516394 w 1006958"/>
              <a:gd name="connsiteY41" fmla="*/ 860167 h 1007485"/>
              <a:gd name="connsiteX42" fmla="*/ 519048 w 1006958"/>
              <a:gd name="connsiteY42" fmla="*/ 890008 h 1007485"/>
              <a:gd name="connsiteX43" fmla="*/ 516340 w 1006958"/>
              <a:gd name="connsiteY43" fmla="*/ 893258 h 1007485"/>
              <a:gd name="connsiteX44" fmla="*/ 482275 w 1006958"/>
              <a:gd name="connsiteY44" fmla="*/ 896290 h 1007485"/>
              <a:gd name="connsiteX45" fmla="*/ 485525 w 1006958"/>
              <a:gd name="connsiteY45" fmla="*/ 932792 h 1007485"/>
              <a:gd name="connsiteX46" fmla="*/ 483900 w 1006958"/>
              <a:gd name="connsiteY46" fmla="*/ 934742 h 1007485"/>
              <a:gd name="connsiteX47" fmla="*/ 413334 w 1006958"/>
              <a:gd name="connsiteY47" fmla="*/ 941024 h 1007485"/>
              <a:gd name="connsiteX48" fmla="*/ 411277 w 1006958"/>
              <a:gd name="connsiteY48" fmla="*/ 939291 h 1007485"/>
              <a:gd name="connsiteX49" fmla="*/ 408027 w 1006958"/>
              <a:gd name="connsiteY49" fmla="*/ 902843 h 1007485"/>
              <a:gd name="connsiteX50" fmla="*/ 373475 w 1006958"/>
              <a:gd name="connsiteY50" fmla="*/ 905930 h 1007485"/>
              <a:gd name="connsiteX51" fmla="*/ 369467 w 1006958"/>
              <a:gd name="connsiteY51" fmla="*/ 902572 h 1007485"/>
              <a:gd name="connsiteX52" fmla="*/ 366868 w 1006958"/>
              <a:gd name="connsiteY52" fmla="*/ 873436 h 1007485"/>
              <a:gd name="connsiteX53" fmla="*/ 369576 w 1006958"/>
              <a:gd name="connsiteY53" fmla="*/ 870186 h 1007485"/>
              <a:gd name="connsiteX54" fmla="*/ 404831 w 1006958"/>
              <a:gd name="connsiteY54" fmla="*/ 867045 h 1007485"/>
              <a:gd name="connsiteX55" fmla="*/ 402015 w 1006958"/>
              <a:gd name="connsiteY55" fmla="*/ 835092 h 1007485"/>
              <a:gd name="connsiteX56" fmla="*/ 406349 w 1006958"/>
              <a:gd name="connsiteY56" fmla="*/ 829894 h 1007485"/>
              <a:gd name="connsiteX57" fmla="*/ 246964 w 1006958"/>
              <a:gd name="connsiteY57" fmla="*/ 806281 h 1007485"/>
              <a:gd name="connsiteX58" fmla="*/ 248861 w 1006958"/>
              <a:gd name="connsiteY58" fmla="*/ 807852 h 1007485"/>
              <a:gd name="connsiteX59" fmla="*/ 258392 w 1006958"/>
              <a:gd name="connsiteY59" fmla="*/ 915408 h 1007485"/>
              <a:gd name="connsiteX60" fmla="*/ 256821 w 1006958"/>
              <a:gd name="connsiteY60" fmla="*/ 917303 h 1007485"/>
              <a:gd name="connsiteX61" fmla="*/ 149266 w 1006958"/>
              <a:gd name="connsiteY61" fmla="*/ 926834 h 1007485"/>
              <a:gd name="connsiteX62" fmla="*/ 147371 w 1006958"/>
              <a:gd name="connsiteY62" fmla="*/ 925264 h 1007485"/>
              <a:gd name="connsiteX63" fmla="*/ 137839 w 1006958"/>
              <a:gd name="connsiteY63" fmla="*/ 817709 h 1007485"/>
              <a:gd name="connsiteX64" fmla="*/ 139409 w 1006958"/>
              <a:gd name="connsiteY64" fmla="*/ 815813 h 1007485"/>
              <a:gd name="connsiteX65" fmla="*/ 280920 w 1006958"/>
              <a:gd name="connsiteY65" fmla="*/ 765664 h 1007485"/>
              <a:gd name="connsiteX66" fmla="*/ 98683 w 1006958"/>
              <a:gd name="connsiteY66" fmla="*/ 781857 h 1007485"/>
              <a:gd name="connsiteX67" fmla="*/ 97112 w 1006958"/>
              <a:gd name="connsiteY67" fmla="*/ 783753 h 1007485"/>
              <a:gd name="connsiteX68" fmla="*/ 113306 w 1006958"/>
              <a:gd name="connsiteY68" fmla="*/ 965990 h 1007485"/>
              <a:gd name="connsiteX69" fmla="*/ 115201 w 1006958"/>
              <a:gd name="connsiteY69" fmla="*/ 967560 h 1007485"/>
              <a:gd name="connsiteX70" fmla="*/ 297438 w 1006958"/>
              <a:gd name="connsiteY70" fmla="*/ 951367 h 1007485"/>
              <a:gd name="connsiteX71" fmla="*/ 299008 w 1006958"/>
              <a:gd name="connsiteY71" fmla="*/ 949472 h 1007485"/>
              <a:gd name="connsiteX72" fmla="*/ 282815 w 1006958"/>
              <a:gd name="connsiteY72" fmla="*/ 767235 h 1007485"/>
              <a:gd name="connsiteX73" fmla="*/ 280920 w 1006958"/>
              <a:gd name="connsiteY73" fmla="*/ 765664 h 1007485"/>
              <a:gd name="connsiteX74" fmla="*/ 314388 w 1006958"/>
              <a:gd name="connsiteY74" fmla="*/ 725697 h 1007485"/>
              <a:gd name="connsiteX75" fmla="*/ 316284 w 1006958"/>
              <a:gd name="connsiteY75" fmla="*/ 727268 h 1007485"/>
              <a:gd name="connsiteX76" fmla="*/ 338976 w 1006958"/>
              <a:gd name="connsiteY76" fmla="*/ 982887 h 1007485"/>
              <a:gd name="connsiteX77" fmla="*/ 337406 w 1006958"/>
              <a:gd name="connsiteY77" fmla="*/ 984783 h 1007485"/>
              <a:gd name="connsiteX78" fmla="*/ 81787 w 1006958"/>
              <a:gd name="connsiteY78" fmla="*/ 1007474 h 1007485"/>
              <a:gd name="connsiteX79" fmla="*/ 79891 w 1006958"/>
              <a:gd name="connsiteY79" fmla="*/ 1005903 h 1007485"/>
              <a:gd name="connsiteX80" fmla="*/ 57199 w 1006958"/>
              <a:gd name="connsiteY80" fmla="*/ 750284 h 1007485"/>
              <a:gd name="connsiteX81" fmla="*/ 58769 w 1006958"/>
              <a:gd name="connsiteY81" fmla="*/ 748389 h 1007485"/>
              <a:gd name="connsiteX82" fmla="*/ 757878 w 1006958"/>
              <a:gd name="connsiteY82" fmla="*/ 686272 h 1007485"/>
              <a:gd name="connsiteX83" fmla="*/ 760477 w 1006958"/>
              <a:gd name="connsiteY83" fmla="*/ 688654 h 1007485"/>
              <a:gd name="connsiteX84" fmla="*/ 763348 w 1006958"/>
              <a:gd name="connsiteY84" fmla="*/ 720715 h 1007485"/>
              <a:gd name="connsiteX85" fmla="*/ 761019 w 1006958"/>
              <a:gd name="connsiteY85" fmla="*/ 723424 h 1007485"/>
              <a:gd name="connsiteX86" fmla="*/ 728958 w 1006958"/>
              <a:gd name="connsiteY86" fmla="*/ 726240 h 1007485"/>
              <a:gd name="connsiteX87" fmla="*/ 726196 w 1006958"/>
              <a:gd name="connsiteY87" fmla="*/ 724019 h 1007485"/>
              <a:gd name="connsiteX88" fmla="*/ 723326 w 1006958"/>
              <a:gd name="connsiteY88" fmla="*/ 691633 h 1007485"/>
              <a:gd name="connsiteX89" fmla="*/ 725492 w 1006958"/>
              <a:gd name="connsiteY89" fmla="*/ 689142 h 1007485"/>
              <a:gd name="connsiteX90" fmla="*/ 757878 w 1006958"/>
              <a:gd name="connsiteY90" fmla="*/ 686272 h 1007485"/>
              <a:gd name="connsiteX91" fmla="*/ 385334 w 1006958"/>
              <a:gd name="connsiteY91" fmla="*/ 681668 h 1007485"/>
              <a:gd name="connsiteX92" fmla="*/ 388529 w 1006958"/>
              <a:gd name="connsiteY92" fmla="*/ 684375 h 1007485"/>
              <a:gd name="connsiteX93" fmla="*/ 394595 w 1006958"/>
              <a:gd name="connsiteY93" fmla="*/ 752504 h 1007485"/>
              <a:gd name="connsiteX94" fmla="*/ 391887 w 1006958"/>
              <a:gd name="connsiteY94" fmla="*/ 755754 h 1007485"/>
              <a:gd name="connsiteX95" fmla="*/ 361072 w 1006958"/>
              <a:gd name="connsiteY95" fmla="*/ 758516 h 1007485"/>
              <a:gd name="connsiteX96" fmla="*/ 357065 w 1006958"/>
              <a:gd name="connsiteY96" fmla="*/ 755158 h 1007485"/>
              <a:gd name="connsiteX97" fmla="*/ 350837 w 1006958"/>
              <a:gd name="connsiteY97" fmla="*/ 684755 h 1007485"/>
              <a:gd name="connsiteX98" fmla="*/ 460666 w 1006958"/>
              <a:gd name="connsiteY98" fmla="*/ 675006 h 1007485"/>
              <a:gd name="connsiteX99" fmla="*/ 461263 w 1006958"/>
              <a:gd name="connsiteY99" fmla="*/ 675493 h 1007485"/>
              <a:gd name="connsiteX100" fmla="*/ 464132 w 1006958"/>
              <a:gd name="connsiteY100" fmla="*/ 707988 h 1007485"/>
              <a:gd name="connsiteX101" fmla="*/ 461425 w 1006958"/>
              <a:gd name="connsiteY101" fmla="*/ 711237 h 1007485"/>
              <a:gd name="connsiteX102" fmla="*/ 432071 w 1006958"/>
              <a:gd name="connsiteY102" fmla="*/ 713836 h 1007485"/>
              <a:gd name="connsiteX103" fmla="*/ 428064 w 1006958"/>
              <a:gd name="connsiteY103" fmla="*/ 710479 h 1007485"/>
              <a:gd name="connsiteX104" fmla="*/ 425464 w 1006958"/>
              <a:gd name="connsiteY104" fmla="*/ 681126 h 1007485"/>
              <a:gd name="connsiteX105" fmla="*/ 428173 w 1006958"/>
              <a:gd name="connsiteY105" fmla="*/ 677877 h 1007485"/>
              <a:gd name="connsiteX106" fmla="*/ 791129 w 1006958"/>
              <a:gd name="connsiteY106" fmla="*/ 645600 h 1007485"/>
              <a:gd name="connsiteX107" fmla="*/ 685525 w 1006958"/>
              <a:gd name="connsiteY107" fmla="*/ 654969 h 1007485"/>
              <a:gd name="connsiteX108" fmla="*/ 682654 w 1006958"/>
              <a:gd name="connsiteY108" fmla="*/ 658435 h 1007485"/>
              <a:gd name="connsiteX109" fmla="*/ 691969 w 1006958"/>
              <a:gd name="connsiteY109" fmla="*/ 763715 h 1007485"/>
              <a:gd name="connsiteX110" fmla="*/ 695813 w 1006958"/>
              <a:gd name="connsiteY110" fmla="*/ 766911 h 1007485"/>
              <a:gd name="connsiteX111" fmla="*/ 801094 w 1006958"/>
              <a:gd name="connsiteY111" fmla="*/ 757542 h 1007485"/>
              <a:gd name="connsiteX112" fmla="*/ 803964 w 1006958"/>
              <a:gd name="connsiteY112" fmla="*/ 754075 h 1007485"/>
              <a:gd name="connsiteX113" fmla="*/ 794595 w 1006958"/>
              <a:gd name="connsiteY113" fmla="*/ 648470 h 1007485"/>
              <a:gd name="connsiteX114" fmla="*/ 791129 w 1006958"/>
              <a:gd name="connsiteY114" fmla="*/ 645600 h 1007485"/>
              <a:gd name="connsiteX115" fmla="*/ 530312 w 1006958"/>
              <a:gd name="connsiteY115" fmla="*/ 632764 h 1007485"/>
              <a:gd name="connsiteX116" fmla="*/ 530365 w 1006958"/>
              <a:gd name="connsiteY116" fmla="*/ 632819 h 1007485"/>
              <a:gd name="connsiteX117" fmla="*/ 530799 w 1006958"/>
              <a:gd name="connsiteY117" fmla="*/ 632764 h 1007485"/>
              <a:gd name="connsiteX118" fmla="*/ 534102 w 1006958"/>
              <a:gd name="connsiteY118" fmla="*/ 635526 h 1007485"/>
              <a:gd name="connsiteX119" fmla="*/ 537027 w 1006958"/>
              <a:gd name="connsiteY119" fmla="*/ 668183 h 1007485"/>
              <a:gd name="connsiteX120" fmla="*/ 570605 w 1006958"/>
              <a:gd name="connsiteY120" fmla="*/ 665204 h 1007485"/>
              <a:gd name="connsiteX121" fmla="*/ 573908 w 1006958"/>
              <a:gd name="connsiteY121" fmla="*/ 667966 h 1007485"/>
              <a:gd name="connsiteX122" fmla="*/ 579973 w 1006958"/>
              <a:gd name="connsiteY122" fmla="*/ 736095 h 1007485"/>
              <a:gd name="connsiteX123" fmla="*/ 577157 w 1006958"/>
              <a:gd name="connsiteY123" fmla="*/ 739400 h 1007485"/>
              <a:gd name="connsiteX124" fmla="*/ 541413 w 1006958"/>
              <a:gd name="connsiteY124" fmla="*/ 742594 h 1007485"/>
              <a:gd name="connsiteX125" fmla="*/ 542227 w 1006958"/>
              <a:gd name="connsiteY125" fmla="*/ 743298 h 1007485"/>
              <a:gd name="connsiteX126" fmla="*/ 545150 w 1006958"/>
              <a:gd name="connsiteY126" fmla="*/ 775955 h 1007485"/>
              <a:gd name="connsiteX127" fmla="*/ 542442 w 1006958"/>
              <a:gd name="connsiteY127" fmla="*/ 779204 h 1007485"/>
              <a:gd name="connsiteX128" fmla="*/ 438625 w 1006958"/>
              <a:gd name="connsiteY128" fmla="*/ 788411 h 1007485"/>
              <a:gd name="connsiteX129" fmla="*/ 434617 w 1006958"/>
              <a:gd name="connsiteY129" fmla="*/ 785053 h 1007485"/>
              <a:gd name="connsiteX130" fmla="*/ 431963 w 1006958"/>
              <a:gd name="connsiteY130" fmla="*/ 755321 h 1007485"/>
              <a:gd name="connsiteX131" fmla="*/ 434672 w 1006958"/>
              <a:gd name="connsiteY131" fmla="*/ 752071 h 1007485"/>
              <a:gd name="connsiteX132" fmla="*/ 506049 w 1006958"/>
              <a:gd name="connsiteY132" fmla="*/ 745735 h 1007485"/>
              <a:gd name="connsiteX133" fmla="*/ 499605 w 1006958"/>
              <a:gd name="connsiteY133" fmla="*/ 673165 h 1007485"/>
              <a:gd name="connsiteX134" fmla="*/ 500147 w 1006958"/>
              <a:gd name="connsiteY134" fmla="*/ 671865 h 1007485"/>
              <a:gd name="connsiteX135" fmla="*/ 462019 w 1006958"/>
              <a:gd name="connsiteY135" fmla="*/ 675224 h 1007485"/>
              <a:gd name="connsiteX136" fmla="*/ 461478 w 1006958"/>
              <a:gd name="connsiteY136" fmla="*/ 674736 h 1007485"/>
              <a:gd name="connsiteX137" fmla="*/ 458608 w 1006958"/>
              <a:gd name="connsiteY137" fmla="*/ 642187 h 1007485"/>
              <a:gd name="connsiteX138" fmla="*/ 461316 w 1006958"/>
              <a:gd name="connsiteY138" fmla="*/ 638938 h 1007485"/>
              <a:gd name="connsiteX139" fmla="*/ 529066 w 1006958"/>
              <a:gd name="connsiteY139" fmla="*/ 632927 h 1007485"/>
              <a:gd name="connsiteX140" fmla="*/ 530312 w 1006958"/>
              <a:gd name="connsiteY140" fmla="*/ 632764 h 1007485"/>
              <a:gd name="connsiteX141" fmla="*/ 602880 w 1006958"/>
              <a:gd name="connsiteY141" fmla="*/ 586786 h 1007485"/>
              <a:gd name="connsiteX142" fmla="*/ 602988 w 1006958"/>
              <a:gd name="connsiteY142" fmla="*/ 586841 h 1007485"/>
              <a:gd name="connsiteX143" fmla="*/ 606238 w 1006958"/>
              <a:gd name="connsiteY143" fmla="*/ 623666 h 1007485"/>
              <a:gd name="connsiteX144" fmla="*/ 603529 w 1006958"/>
              <a:gd name="connsiteY144" fmla="*/ 626916 h 1007485"/>
              <a:gd name="connsiteX145" fmla="*/ 572661 w 1006958"/>
              <a:gd name="connsiteY145" fmla="*/ 629624 h 1007485"/>
              <a:gd name="connsiteX146" fmla="*/ 568653 w 1006958"/>
              <a:gd name="connsiteY146" fmla="*/ 626266 h 1007485"/>
              <a:gd name="connsiteX147" fmla="*/ 565729 w 1006958"/>
              <a:gd name="connsiteY147" fmla="*/ 593068 h 1007485"/>
              <a:gd name="connsiteX148" fmla="*/ 568437 w 1006958"/>
              <a:gd name="connsiteY148" fmla="*/ 589819 h 1007485"/>
              <a:gd name="connsiteX149" fmla="*/ 786688 w 1006958"/>
              <a:gd name="connsiteY149" fmla="*/ 570322 h 1007485"/>
              <a:gd name="connsiteX150" fmla="*/ 789992 w 1006958"/>
              <a:gd name="connsiteY150" fmla="*/ 573084 h 1007485"/>
              <a:gd name="connsiteX151" fmla="*/ 793187 w 1006958"/>
              <a:gd name="connsiteY151" fmla="*/ 608827 h 1007485"/>
              <a:gd name="connsiteX152" fmla="*/ 826439 w 1006958"/>
              <a:gd name="connsiteY152" fmla="*/ 605903 h 1007485"/>
              <a:gd name="connsiteX153" fmla="*/ 829742 w 1006958"/>
              <a:gd name="connsiteY153" fmla="*/ 608665 h 1007485"/>
              <a:gd name="connsiteX154" fmla="*/ 835971 w 1006958"/>
              <a:gd name="connsiteY154" fmla="*/ 679068 h 1007485"/>
              <a:gd name="connsiteX155" fmla="*/ 871228 w 1006958"/>
              <a:gd name="connsiteY155" fmla="*/ 675927 h 1007485"/>
              <a:gd name="connsiteX156" fmla="*/ 868248 w 1006958"/>
              <a:gd name="connsiteY156" fmla="*/ 642296 h 1007485"/>
              <a:gd name="connsiteX157" fmla="*/ 870956 w 1006958"/>
              <a:gd name="connsiteY157" fmla="*/ 639047 h 1007485"/>
              <a:gd name="connsiteX158" fmla="*/ 907188 w 1006958"/>
              <a:gd name="connsiteY158" fmla="*/ 635852 h 1007485"/>
              <a:gd name="connsiteX159" fmla="*/ 904100 w 1006958"/>
              <a:gd name="connsiteY159" fmla="*/ 601083 h 1007485"/>
              <a:gd name="connsiteX160" fmla="*/ 906808 w 1006958"/>
              <a:gd name="connsiteY160" fmla="*/ 597834 h 1007485"/>
              <a:gd name="connsiteX161" fmla="*/ 937027 w 1006958"/>
              <a:gd name="connsiteY161" fmla="*/ 595180 h 1007485"/>
              <a:gd name="connsiteX162" fmla="*/ 940331 w 1006958"/>
              <a:gd name="connsiteY162" fmla="*/ 597942 h 1007485"/>
              <a:gd name="connsiteX163" fmla="*/ 943418 w 1006958"/>
              <a:gd name="connsiteY163" fmla="*/ 632548 h 1007485"/>
              <a:gd name="connsiteX164" fmla="*/ 943526 w 1006958"/>
              <a:gd name="connsiteY164" fmla="*/ 632440 h 1007485"/>
              <a:gd name="connsiteX165" fmla="*/ 978024 w 1006958"/>
              <a:gd name="connsiteY165" fmla="*/ 629407 h 1007485"/>
              <a:gd name="connsiteX166" fmla="*/ 981327 w 1006958"/>
              <a:gd name="connsiteY166" fmla="*/ 632169 h 1007485"/>
              <a:gd name="connsiteX167" fmla="*/ 993946 w 1006958"/>
              <a:gd name="connsiteY167" fmla="*/ 774655 h 1007485"/>
              <a:gd name="connsiteX168" fmla="*/ 991238 w 1006958"/>
              <a:gd name="connsiteY168" fmla="*/ 777904 h 1007485"/>
              <a:gd name="connsiteX169" fmla="*/ 960314 w 1006958"/>
              <a:gd name="connsiteY169" fmla="*/ 780667 h 1007485"/>
              <a:gd name="connsiteX170" fmla="*/ 956145 w 1006958"/>
              <a:gd name="connsiteY170" fmla="*/ 777147 h 1007485"/>
              <a:gd name="connsiteX171" fmla="*/ 953166 w 1006958"/>
              <a:gd name="connsiteY171" fmla="*/ 743299 h 1007485"/>
              <a:gd name="connsiteX172" fmla="*/ 920673 w 1006958"/>
              <a:gd name="connsiteY172" fmla="*/ 746168 h 1007485"/>
              <a:gd name="connsiteX173" fmla="*/ 916665 w 1006958"/>
              <a:gd name="connsiteY173" fmla="*/ 742811 h 1007485"/>
              <a:gd name="connsiteX174" fmla="*/ 910491 w 1006958"/>
              <a:gd name="connsiteY174" fmla="*/ 673220 h 1007485"/>
              <a:gd name="connsiteX175" fmla="*/ 872581 w 1006958"/>
              <a:gd name="connsiteY175" fmla="*/ 676578 h 1007485"/>
              <a:gd name="connsiteX176" fmla="*/ 875776 w 1006958"/>
              <a:gd name="connsiteY176" fmla="*/ 712429 h 1007485"/>
              <a:gd name="connsiteX177" fmla="*/ 875073 w 1006958"/>
              <a:gd name="connsiteY177" fmla="*/ 713241 h 1007485"/>
              <a:gd name="connsiteX178" fmla="*/ 839274 w 1006958"/>
              <a:gd name="connsiteY178" fmla="*/ 716437 h 1007485"/>
              <a:gd name="connsiteX179" fmla="*/ 842470 w 1006958"/>
              <a:gd name="connsiteY179" fmla="*/ 752342 h 1007485"/>
              <a:gd name="connsiteX180" fmla="*/ 876751 w 1006958"/>
              <a:gd name="connsiteY180" fmla="*/ 749309 h 1007485"/>
              <a:gd name="connsiteX181" fmla="*/ 880054 w 1006958"/>
              <a:gd name="connsiteY181" fmla="*/ 752072 h 1007485"/>
              <a:gd name="connsiteX182" fmla="*/ 883087 w 1006958"/>
              <a:gd name="connsiteY182" fmla="*/ 786461 h 1007485"/>
              <a:gd name="connsiteX183" fmla="*/ 953437 w 1006958"/>
              <a:gd name="connsiteY183" fmla="*/ 780341 h 1007485"/>
              <a:gd name="connsiteX184" fmla="*/ 956741 w 1006958"/>
              <a:gd name="connsiteY184" fmla="*/ 783104 h 1007485"/>
              <a:gd name="connsiteX185" fmla="*/ 959719 w 1006958"/>
              <a:gd name="connsiteY185" fmla="*/ 816898 h 1007485"/>
              <a:gd name="connsiteX186" fmla="*/ 994270 w 1006958"/>
              <a:gd name="connsiteY186" fmla="*/ 813810 h 1007485"/>
              <a:gd name="connsiteX187" fmla="*/ 997575 w 1006958"/>
              <a:gd name="connsiteY187" fmla="*/ 816573 h 1007485"/>
              <a:gd name="connsiteX188" fmla="*/ 1000336 w 1006958"/>
              <a:gd name="connsiteY188" fmla="*/ 847983 h 1007485"/>
              <a:gd name="connsiteX189" fmla="*/ 997629 w 1006958"/>
              <a:gd name="connsiteY189" fmla="*/ 851233 h 1007485"/>
              <a:gd name="connsiteX190" fmla="*/ 929120 w 1006958"/>
              <a:gd name="connsiteY190" fmla="*/ 857298 h 1007485"/>
              <a:gd name="connsiteX191" fmla="*/ 925112 w 1006958"/>
              <a:gd name="connsiteY191" fmla="*/ 853940 h 1007485"/>
              <a:gd name="connsiteX192" fmla="*/ 922188 w 1006958"/>
              <a:gd name="connsiteY192" fmla="*/ 820851 h 1007485"/>
              <a:gd name="connsiteX193" fmla="*/ 849077 w 1006958"/>
              <a:gd name="connsiteY193" fmla="*/ 827349 h 1007485"/>
              <a:gd name="connsiteX194" fmla="*/ 855685 w 1006958"/>
              <a:gd name="connsiteY194" fmla="*/ 901815 h 1007485"/>
              <a:gd name="connsiteX195" fmla="*/ 781814 w 1006958"/>
              <a:gd name="connsiteY195" fmla="*/ 908368 h 1007485"/>
              <a:gd name="connsiteX196" fmla="*/ 781056 w 1006958"/>
              <a:gd name="connsiteY196" fmla="*/ 909288 h 1007485"/>
              <a:gd name="connsiteX197" fmla="*/ 784252 w 1006958"/>
              <a:gd name="connsiteY197" fmla="*/ 944978 h 1007485"/>
              <a:gd name="connsiteX198" fmla="*/ 675885 w 1006958"/>
              <a:gd name="connsiteY198" fmla="*/ 954618 h 1007485"/>
              <a:gd name="connsiteX199" fmla="*/ 671877 w 1006958"/>
              <a:gd name="connsiteY199" fmla="*/ 951260 h 1007485"/>
              <a:gd name="connsiteX200" fmla="*/ 665648 w 1006958"/>
              <a:gd name="connsiteY200" fmla="*/ 880910 h 1007485"/>
              <a:gd name="connsiteX201" fmla="*/ 702096 w 1006958"/>
              <a:gd name="connsiteY201" fmla="*/ 877661 h 1007485"/>
              <a:gd name="connsiteX202" fmla="*/ 705182 w 1006958"/>
              <a:gd name="connsiteY202" fmla="*/ 912484 h 1007485"/>
              <a:gd name="connsiteX203" fmla="*/ 709191 w 1006958"/>
              <a:gd name="connsiteY203" fmla="*/ 915841 h 1007485"/>
              <a:gd name="connsiteX204" fmla="*/ 777048 w 1006958"/>
              <a:gd name="connsiteY204" fmla="*/ 909829 h 1007485"/>
              <a:gd name="connsiteX205" fmla="*/ 779757 w 1006958"/>
              <a:gd name="connsiteY205" fmla="*/ 906581 h 1007485"/>
              <a:gd name="connsiteX206" fmla="*/ 776723 w 1006958"/>
              <a:gd name="connsiteY206" fmla="*/ 872516 h 1007485"/>
              <a:gd name="connsiteX207" fmla="*/ 811384 w 1006958"/>
              <a:gd name="connsiteY207" fmla="*/ 869429 h 1007485"/>
              <a:gd name="connsiteX208" fmla="*/ 814092 w 1006958"/>
              <a:gd name="connsiteY208" fmla="*/ 866179 h 1007485"/>
              <a:gd name="connsiteX209" fmla="*/ 811275 w 1006958"/>
              <a:gd name="connsiteY209" fmla="*/ 834715 h 1007485"/>
              <a:gd name="connsiteX210" fmla="*/ 807972 w 1006958"/>
              <a:gd name="connsiteY210" fmla="*/ 831953 h 1007485"/>
              <a:gd name="connsiteX211" fmla="*/ 773529 w 1006958"/>
              <a:gd name="connsiteY211" fmla="*/ 834985 h 1007485"/>
              <a:gd name="connsiteX212" fmla="*/ 770387 w 1006958"/>
              <a:gd name="connsiteY212" fmla="*/ 799459 h 1007485"/>
              <a:gd name="connsiteX213" fmla="*/ 767084 w 1006958"/>
              <a:gd name="connsiteY213" fmla="*/ 796697 h 1007485"/>
              <a:gd name="connsiteX214" fmla="*/ 735619 w 1006958"/>
              <a:gd name="connsiteY214" fmla="*/ 799513 h 1007485"/>
              <a:gd name="connsiteX215" fmla="*/ 732910 w 1006958"/>
              <a:gd name="connsiteY215" fmla="*/ 802762 h 1007485"/>
              <a:gd name="connsiteX216" fmla="*/ 736052 w 1006958"/>
              <a:gd name="connsiteY216" fmla="*/ 838343 h 1007485"/>
              <a:gd name="connsiteX217" fmla="*/ 699767 w 1006958"/>
              <a:gd name="connsiteY217" fmla="*/ 841538 h 1007485"/>
              <a:gd name="connsiteX218" fmla="*/ 696626 w 1006958"/>
              <a:gd name="connsiteY218" fmla="*/ 806012 h 1007485"/>
              <a:gd name="connsiteX219" fmla="*/ 693322 w 1006958"/>
              <a:gd name="connsiteY219" fmla="*/ 803250 h 1007485"/>
              <a:gd name="connsiteX220" fmla="*/ 661858 w 1006958"/>
              <a:gd name="connsiteY220" fmla="*/ 806066 h 1007485"/>
              <a:gd name="connsiteX221" fmla="*/ 659150 w 1006958"/>
              <a:gd name="connsiteY221" fmla="*/ 809315 h 1007485"/>
              <a:gd name="connsiteX222" fmla="*/ 665486 w 1006958"/>
              <a:gd name="connsiteY222" fmla="*/ 880802 h 1007485"/>
              <a:gd name="connsiteX223" fmla="*/ 633046 w 1006958"/>
              <a:gd name="connsiteY223" fmla="*/ 883673 h 1007485"/>
              <a:gd name="connsiteX224" fmla="*/ 629039 w 1006958"/>
              <a:gd name="connsiteY224" fmla="*/ 880315 h 1007485"/>
              <a:gd name="connsiteX225" fmla="*/ 622864 w 1006958"/>
              <a:gd name="connsiteY225" fmla="*/ 810561 h 1007485"/>
              <a:gd name="connsiteX226" fmla="*/ 587283 w 1006958"/>
              <a:gd name="connsiteY226" fmla="*/ 813702 h 1007485"/>
              <a:gd name="connsiteX227" fmla="*/ 586797 w 1006958"/>
              <a:gd name="connsiteY227" fmla="*/ 813268 h 1007485"/>
              <a:gd name="connsiteX228" fmla="*/ 589830 w 1006958"/>
              <a:gd name="connsiteY228" fmla="*/ 847441 h 1007485"/>
              <a:gd name="connsiteX229" fmla="*/ 587121 w 1006958"/>
              <a:gd name="connsiteY229" fmla="*/ 850691 h 1007485"/>
              <a:gd name="connsiteX230" fmla="*/ 555819 w 1006958"/>
              <a:gd name="connsiteY230" fmla="*/ 853453 h 1007485"/>
              <a:gd name="connsiteX231" fmla="*/ 551811 w 1006958"/>
              <a:gd name="connsiteY231" fmla="*/ 850095 h 1007485"/>
              <a:gd name="connsiteX232" fmla="*/ 545800 w 1006958"/>
              <a:gd name="connsiteY232" fmla="*/ 782562 h 1007485"/>
              <a:gd name="connsiteX233" fmla="*/ 548509 w 1006958"/>
              <a:gd name="connsiteY233" fmla="*/ 779312 h 1007485"/>
              <a:gd name="connsiteX234" fmla="*/ 583493 w 1006958"/>
              <a:gd name="connsiteY234" fmla="*/ 776226 h 1007485"/>
              <a:gd name="connsiteX235" fmla="*/ 580352 w 1006958"/>
              <a:gd name="connsiteY235" fmla="*/ 740645 h 1007485"/>
              <a:gd name="connsiteX236" fmla="*/ 581598 w 1006958"/>
              <a:gd name="connsiteY236" fmla="*/ 739182 h 1007485"/>
              <a:gd name="connsiteX237" fmla="*/ 652543 w 1006958"/>
              <a:gd name="connsiteY237" fmla="*/ 732900 h 1007485"/>
              <a:gd name="connsiteX238" fmla="*/ 649239 w 1006958"/>
              <a:gd name="connsiteY238" fmla="*/ 695858 h 1007485"/>
              <a:gd name="connsiteX239" fmla="*/ 617017 w 1006958"/>
              <a:gd name="connsiteY239" fmla="*/ 698727 h 1007485"/>
              <a:gd name="connsiteX240" fmla="*/ 613009 w 1006958"/>
              <a:gd name="connsiteY240" fmla="*/ 695369 h 1007485"/>
              <a:gd name="connsiteX241" fmla="*/ 610300 w 1006958"/>
              <a:gd name="connsiteY241" fmla="*/ 664609 h 1007485"/>
              <a:gd name="connsiteX242" fmla="*/ 613009 w 1006958"/>
              <a:gd name="connsiteY242" fmla="*/ 661359 h 1007485"/>
              <a:gd name="connsiteX243" fmla="*/ 645936 w 1006958"/>
              <a:gd name="connsiteY243" fmla="*/ 658435 h 1007485"/>
              <a:gd name="connsiteX244" fmla="*/ 642957 w 1006958"/>
              <a:gd name="connsiteY244" fmla="*/ 625128 h 1007485"/>
              <a:gd name="connsiteX245" fmla="*/ 645665 w 1006958"/>
              <a:gd name="connsiteY245" fmla="*/ 621880 h 1007485"/>
              <a:gd name="connsiteX246" fmla="*/ 716502 w 1006958"/>
              <a:gd name="connsiteY246" fmla="*/ 615598 h 1007485"/>
              <a:gd name="connsiteX247" fmla="*/ 713307 w 1006958"/>
              <a:gd name="connsiteY247" fmla="*/ 579854 h 1007485"/>
              <a:gd name="connsiteX248" fmla="*/ 716015 w 1006958"/>
              <a:gd name="connsiteY248" fmla="*/ 576604 h 1007485"/>
              <a:gd name="connsiteX249" fmla="*/ 191291 w 1006958"/>
              <a:gd name="connsiteY249" fmla="*/ 587435 h 1007485"/>
              <a:gd name="connsiteX250" fmla="*/ 191615 w 1006958"/>
              <a:gd name="connsiteY250" fmla="*/ 589060 h 1007485"/>
              <a:gd name="connsiteX251" fmla="*/ 194541 w 1006958"/>
              <a:gd name="connsiteY251" fmla="*/ 622095 h 1007485"/>
              <a:gd name="connsiteX252" fmla="*/ 194107 w 1006958"/>
              <a:gd name="connsiteY252" fmla="*/ 624099 h 1007485"/>
              <a:gd name="connsiteX253" fmla="*/ 190858 w 1006958"/>
              <a:gd name="connsiteY253" fmla="*/ 587490 h 1007485"/>
              <a:gd name="connsiteX254" fmla="*/ 157822 w 1006958"/>
              <a:gd name="connsiteY254" fmla="*/ 590414 h 1007485"/>
              <a:gd name="connsiteX255" fmla="*/ 156089 w 1006958"/>
              <a:gd name="connsiteY255" fmla="*/ 592471 h 1007485"/>
              <a:gd name="connsiteX256" fmla="*/ 159177 w 1006958"/>
              <a:gd name="connsiteY256" fmla="*/ 627565 h 1007485"/>
              <a:gd name="connsiteX257" fmla="*/ 194269 w 1006958"/>
              <a:gd name="connsiteY257" fmla="*/ 624479 h 1007485"/>
              <a:gd name="connsiteX258" fmla="*/ 196003 w 1006958"/>
              <a:gd name="connsiteY258" fmla="*/ 622420 h 1007485"/>
              <a:gd name="connsiteX259" fmla="*/ 193078 w 1006958"/>
              <a:gd name="connsiteY259" fmla="*/ 589114 h 1007485"/>
              <a:gd name="connsiteX260" fmla="*/ 191291 w 1006958"/>
              <a:gd name="connsiteY260" fmla="*/ 587435 h 1007485"/>
              <a:gd name="connsiteX261" fmla="*/ 896518 w 1006958"/>
              <a:gd name="connsiteY261" fmla="*/ 523801 h 1007485"/>
              <a:gd name="connsiteX262" fmla="*/ 897385 w 1006958"/>
              <a:gd name="connsiteY262" fmla="*/ 524560 h 1007485"/>
              <a:gd name="connsiteX263" fmla="*/ 900363 w 1006958"/>
              <a:gd name="connsiteY263" fmla="*/ 558191 h 1007485"/>
              <a:gd name="connsiteX264" fmla="*/ 897656 w 1006958"/>
              <a:gd name="connsiteY264" fmla="*/ 561440 h 1007485"/>
              <a:gd name="connsiteX265" fmla="*/ 828227 w 1006958"/>
              <a:gd name="connsiteY265" fmla="*/ 567614 h 1007485"/>
              <a:gd name="connsiteX266" fmla="*/ 824490 w 1006958"/>
              <a:gd name="connsiteY266" fmla="*/ 564473 h 1007485"/>
              <a:gd name="connsiteX267" fmla="*/ 821727 w 1006958"/>
              <a:gd name="connsiteY267" fmla="*/ 533441 h 1007485"/>
              <a:gd name="connsiteX268" fmla="*/ 824436 w 1006958"/>
              <a:gd name="connsiteY268" fmla="*/ 530191 h 1007485"/>
              <a:gd name="connsiteX269" fmla="*/ 557119 w 1006958"/>
              <a:gd name="connsiteY269" fmla="*/ 516436 h 1007485"/>
              <a:gd name="connsiteX270" fmla="*/ 560423 w 1006958"/>
              <a:gd name="connsiteY270" fmla="*/ 519197 h 1007485"/>
              <a:gd name="connsiteX271" fmla="*/ 563076 w 1006958"/>
              <a:gd name="connsiteY271" fmla="*/ 549255 h 1007485"/>
              <a:gd name="connsiteX272" fmla="*/ 560369 w 1006958"/>
              <a:gd name="connsiteY272" fmla="*/ 552504 h 1007485"/>
              <a:gd name="connsiteX273" fmla="*/ 529553 w 1006958"/>
              <a:gd name="connsiteY273" fmla="*/ 555212 h 1007485"/>
              <a:gd name="connsiteX274" fmla="*/ 525546 w 1006958"/>
              <a:gd name="connsiteY274" fmla="*/ 551854 h 1007485"/>
              <a:gd name="connsiteX275" fmla="*/ 522947 w 1006958"/>
              <a:gd name="connsiteY275" fmla="*/ 522501 h 1007485"/>
              <a:gd name="connsiteX276" fmla="*/ 525655 w 1006958"/>
              <a:gd name="connsiteY276" fmla="*/ 519252 h 1007485"/>
              <a:gd name="connsiteX277" fmla="*/ 961345 w 1006958"/>
              <a:gd name="connsiteY277" fmla="*/ 443758 h 1007485"/>
              <a:gd name="connsiteX278" fmla="*/ 964649 w 1006958"/>
              <a:gd name="connsiteY278" fmla="*/ 446520 h 1007485"/>
              <a:gd name="connsiteX279" fmla="*/ 973909 w 1006958"/>
              <a:gd name="connsiteY279" fmla="*/ 550826 h 1007485"/>
              <a:gd name="connsiteX280" fmla="*/ 971201 w 1006958"/>
              <a:gd name="connsiteY280" fmla="*/ 554075 h 1007485"/>
              <a:gd name="connsiteX281" fmla="*/ 936702 w 1006958"/>
              <a:gd name="connsiteY281" fmla="*/ 557108 h 1007485"/>
              <a:gd name="connsiteX282" fmla="*/ 933507 w 1006958"/>
              <a:gd name="connsiteY282" fmla="*/ 521040 h 1007485"/>
              <a:gd name="connsiteX283" fmla="*/ 897385 w 1006958"/>
              <a:gd name="connsiteY283" fmla="*/ 524236 h 1007485"/>
              <a:gd name="connsiteX284" fmla="*/ 894352 w 1006958"/>
              <a:gd name="connsiteY284" fmla="*/ 489791 h 1007485"/>
              <a:gd name="connsiteX285" fmla="*/ 897061 w 1006958"/>
              <a:gd name="connsiteY285" fmla="*/ 486542 h 1007485"/>
              <a:gd name="connsiteX286" fmla="*/ 930203 w 1006958"/>
              <a:gd name="connsiteY286" fmla="*/ 483617 h 1007485"/>
              <a:gd name="connsiteX287" fmla="*/ 927225 w 1006958"/>
              <a:gd name="connsiteY287" fmla="*/ 449770 h 1007485"/>
              <a:gd name="connsiteX288" fmla="*/ 929933 w 1006958"/>
              <a:gd name="connsiteY288" fmla="*/ 446520 h 1007485"/>
              <a:gd name="connsiteX289" fmla="*/ 145042 w 1006958"/>
              <a:gd name="connsiteY289" fmla="*/ 477984 h 1007485"/>
              <a:gd name="connsiteX290" fmla="*/ 147100 w 1006958"/>
              <a:gd name="connsiteY290" fmla="*/ 479717 h 1007485"/>
              <a:gd name="connsiteX291" fmla="*/ 150188 w 1006958"/>
              <a:gd name="connsiteY291" fmla="*/ 514487 h 1007485"/>
              <a:gd name="connsiteX292" fmla="*/ 148454 w 1006958"/>
              <a:gd name="connsiteY292" fmla="*/ 516544 h 1007485"/>
              <a:gd name="connsiteX293" fmla="*/ 113685 w 1006958"/>
              <a:gd name="connsiteY293" fmla="*/ 519631 h 1007485"/>
              <a:gd name="connsiteX294" fmla="*/ 111628 w 1006958"/>
              <a:gd name="connsiteY294" fmla="*/ 517898 h 1007485"/>
              <a:gd name="connsiteX295" fmla="*/ 108540 w 1006958"/>
              <a:gd name="connsiteY295" fmla="*/ 483130 h 1007485"/>
              <a:gd name="connsiteX296" fmla="*/ 110273 w 1006958"/>
              <a:gd name="connsiteY296" fmla="*/ 481072 h 1007485"/>
              <a:gd name="connsiteX297" fmla="*/ 477509 w 1006958"/>
              <a:gd name="connsiteY297" fmla="*/ 449825 h 1007485"/>
              <a:gd name="connsiteX298" fmla="*/ 479620 w 1006958"/>
              <a:gd name="connsiteY298" fmla="*/ 451558 h 1007485"/>
              <a:gd name="connsiteX299" fmla="*/ 485795 w 1006958"/>
              <a:gd name="connsiteY299" fmla="*/ 520878 h 1007485"/>
              <a:gd name="connsiteX300" fmla="*/ 484063 w 1006958"/>
              <a:gd name="connsiteY300" fmla="*/ 522935 h 1007485"/>
              <a:gd name="connsiteX301" fmla="*/ 449347 w 1006958"/>
              <a:gd name="connsiteY301" fmla="*/ 526023 h 1007485"/>
              <a:gd name="connsiteX302" fmla="*/ 452759 w 1006958"/>
              <a:gd name="connsiteY302" fmla="*/ 564203 h 1007485"/>
              <a:gd name="connsiteX303" fmla="*/ 452759 w 1006958"/>
              <a:gd name="connsiteY303" fmla="*/ 564258 h 1007485"/>
              <a:gd name="connsiteX304" fmla="*/ 485848 w 1006958"/>
              <a:gd name="connsiteY304" fmla="*/ 561332 h 1007485"/>
              <a:gd name="connsiteX305" fmla="*/ 487907 w 1006958"/>
              <a:gd name="connsiteY305" fmla="*/ 563065 h 1007485"/>
              <a:gd name="connsiteX306" fmla="*/ 490831 w 1006958"/>
              <a:gd name="connsiteY306" fmla="*/ 595939 h 1007485"/>
              <a:gd name="connsiteX307" fmla="*/ 489098 w 1006958"/>
              <a:gd name="connsiteY307" fmla="*/ 598051 h 1007485"/>
              <a:gd name="connsiteX308" fmla="*/ 382627 w 1006958"/>
              <a:gd name="connsiteY308" fmla="*/ 607474 h 1007485"/>
              <a:gd name="connsiteX309" fmla="*/ 380569 w 1006958"/>
              <a:gd name="connsiteY309" fmla="*/ 605741 h 1007485"/>
              <a:gd name="connsiteX310" fmla="*/ 377319 w 1006958"/>
              <a:gd name="connsiteY310" fmla="*/ 570918 h 1007485"/>
              <a:gd name="connsiteX311" fmla="*/ 415175 w 1006958"/>
              <a:gd name="connsiteY311" fmla="*/ 567561 h 1007485"/>
              <a:gd name="connsiteX312" fmla="*/ 411763 w 1006958"/>
              <a:gd name="connsiteY312" fmla="*/ 529164 h 1007485"/>
              <a:gd name="connsiteX313" fmla="*/ 413495 w 1006958"/>
              <a:gd name="connsiteY313" fmla="*/ 527106 h 1007485"/>
              <a:gd name="connsiteX314" fmla="*/ 447181 w 1006958"/>
              <a:gd name="connsiteY314" fmla="*/ 524128 h 1007485"/>
              <a:gd name="connsiteX315" fmla="*/ 448264 w 1006958"/>
              <a:gd name="connsiteY315" fmla="*/ 524398 h 1007485"/>
              <a:gd name="connsiteX316" fmla="*/ 442090 w 1006958"/>
              <a:gd name="connsiteY316" fmla="*/ 454861 h 1007485"/>
              <a:gd name="connsiteX317" fmla="*/ 443824 w 1006958"/>
              <a:gd name="connsiteY317" fmla="*/ 452804 h 1007485"/>
              <a:gd name="connsiteX318" fmla="*/ 695978 w 1006958"/>
              <a:gd name="connsiteY318" fmla="*/ 393772 h 1007485"/>
              <a:gd name="connsiteX319" fmla="*/ 626115 w 1006958"/>
              <a:gd name="connsiteY319" fmla="*/ 399946 h 1007485"/>
              <a:gd name="connsiteX320" fmla="*/ 623407 w 1006958"/>
              <a:gd name="connsiteY320" fmla="*/ 403195 h 1007485"/>
              <a:gd name="connsiteX321" fmla="*/ 626332 w 1006958"/>
              <a:gd name="connsiteY321" fmla="*/ 436177 h 1007485"/>
              <a:gd name="connsiteX322" fmla="*/ 626656 w 1006958"/>
              <a:gd name="connsiteY322" fmla="*/ 436448 h 1007485"/>
              <a:gd name="connsiteX323" fmla="*/ 593296 w 1006958"/>
              <a:gd name="connsiteY323" fmla="*/ 439425 h 1007485"/>
              <a:gd name="connsiteX324" fmla="*/ 590589 w 1006958"/>
              <a:gd name="connsiteY324" fmla="*/ 442675 h 1007485"/>
              <a:gd name="connsiteX325" fmla="*/ 593512 w 1006958"/>
              <a:gd name="connsiteY325" fmla="*/ 475548 h 1007485"/>
              <a:gd name="connsiteX326" fmla="*/ 593784 w 1006958"/>
              <a:gd name="connsiteY326" fmla="*/ 475765 h 1007485"/>
              <a:gd name="connsiteX327" fmla="*/ 665163 w 1006958"/>
              <a:gd name="connsiteY327" fmla="*/ 469428 h 1007485"/>
              <a:gd name="connsiteX328" fmla="*/ 667870 w 1006958"/>
              <a:gd name="connsiteY328" fmla="*/ 466179 h 1007485"/>
              <a:gd name="connsiteX329" fmla="*/ 664946 w 1006958"/>
              <a:gd name="connsiteY329" fmla="*/ 433360 h 1007485"/>
              <a:gd name="connsiteX330" fmla="*/ 664729 w 1006958"/>
              <a:gd name="connsiteY330" fmla="*/ 433143 h 1007485"/>
              <a:gd name="connsiteX331" fmla="*/ 699281 w 1006958"/>
              <a:gd name="connsiteY331" fmla="*/ 430057 h 1007485"/>
              <a:gd name="connsiteX332" fmla="*/ 701988 w 1006958"/>
              <a:gd name="connsiteY332" fmla="*/ 426808 h 1007485"/>
              <a:gd name="connsiteX333" fmla="*/ 699281 w 1006958"/>
              <a:gd name="connsiteY333" fmla="*/ 396534 h 1007485"/>
              <a:gd name="connsiteX334" fmla="*/ 695978 w 1006958"/>
              <a:gd name="connsiteY334" fmla="*/ 393772 h 1007485"/>
              <a:gd name="connsiteX335" fmla="*/ 286227 w 1006958"/>
              <a:gd name="connsiteY335" fmla="*/ 392038 h 1007485"/>
              <a:gd name="connsiteX336" fmla="*/ 250376 w 1006958"/>
              <a:gd name="connsiteY336" fmla="*/ 395234 h 1007485"/>
              <a:gd name="connsiteX337" fmla="*/ 253572 w 1006958"/>
              <a:gd name="connsiteY337" fmla="*/ 431086 h 1007485"/>
              <a:gd name="connsiteX338" fmla="*/ 255629 w 1006958"/>
              <a:gd name="connsiteY338" fmla="*/ 432819 h 1007485"/>
              <a:gd name="connsiteX339" fmla="*/ 289530 w 1006958"/>
              <a:gd name="connsiteY339" fmla="*/ 429786 h 1007485"/>
              <a:gd name="connsiteX340" fmla="*/ 291264 w 1006958"/>
              <a:gd name="connsiteY340" fmla="*/ 427674 h 1007485"/>
              <a:gd name="connsiteX341" fmla="*/ 288285 w 1006958"/>
              <a:gd name="connsiteY341" fmla="*/ 393771 h 1007485"/>
              <a:gd name="connsiteX342" fmla="*/ 286227 w 1006958"/>
              <a:gd name="connsiteY342" fmla="*/ 392038 h 1007485"/>
              <a:gd name="connsiteX343" fmla="*/ 843553 w 1006958"/>
              <a:gd name="connsiteY343" fmla="*/ 343352 h 1007485"/>
              <a:gd name="connsiteX344" fmla="*/ 846749 w 1006958"/>
              <a:gd name="connsiteY344" fmla="*/ 379853 h 1007485"/>
              <a:gd name="connsiteX345" fmla="*/ 884225 w 1006958"/>
              <a:gd name="connsiteY345" fmla="*/ 376550 h 1007485"/>
              <a:gd name="connsiteX346" fmla="*/ 887473 w 1006958"/>
              <a:gd name="connsiteY346" fmla="*/ 412997 h 1007485"/>
              <a:gd name="connsiteX347" fmla="*/ 849998 w 1006958"/>
              <a:gd name="connsiteY347" fmla="*/ 416301 h 1007485"/>
              <a:gd name="connsiteX348" fmla="*/ 852976 w 1006958"/>
              <a:gd name="connsiteY348" fmla="*/ 449715 h 1007485"/>
              <a:gd name="connsiteX349" fmla="*/ 850269 w 1006958"/>
              <a:gd name="connsiteY349" fmla="*/ 452964 h 1007485"/>
              <a:gd name="connsiteX350" fmla="*/ 818857 w 1006958"/>
              <a:gd name="connsiteY350" fmla="*/ 455727 h 1007485"/>
              <a:gd name="connsiteX351" fmla="*/ 815555 w 1006958"/>
              <a:gd name="connsiteY351" fmla="*/ 452964 h 1007485"/>
              <a:gd name="connsiteX352" fmla="*/ 806402 w 1006958"/>
              <a:gd name="connsiteY352" fmla="*/ 349634 h 1007485"/>
              <a:gd name="connsiteX353" fmla="*/ 809110 w 1006958"/>
              <a:gd name="connsiteY353" fmla="*/ 346385 h 1007485"/>
              <a:gd name="connsiteX354" fmla="*/ 60340 w 1006958"/>
              <a:gd name="connsiteY354" fmla="*/ 375088 h 1007485"/>
              <a:gd name="connsiteX355" fmla="*/ 62398 w 1006958"/>
              <a:gd name="connsiteY355" fmla="*/ 376820 h 1007485"/>
              <a:gd name="connsiteX356" fmla="*/ 65322 w 1006958"/>
              <a:gd name="connsiteY356" fmla="*/ 409911 h 1007485"/>
              <a:gd name="connsiteX357" fmla="*/ 63589 w 1006958"/>
              <a:gd name="connsiteY357" fmla="*/ 411968 h 1007485"/>
              <a:gd name="connsiteX358" fmla="*/ 30500 w 1006958"/>
              <a:gd name="connsiteY358" fmla="*/ 414893 h 1007485"/>
              <a:gd name="connsiteX359" fmla="*/ 28442 w 1006958"/>
              <a:gd name="connsiteY359" fmla="*/ 413160 h 1007485"/>
              <a:gd name="connsiteX360" fmla="*/ 25517 w 1006958"/>
              <a:gd name="connsiteY360" fmla="*/ 380070 h 1007485"/>
              <a:gd name="connsiteX361" fmla="*/ 27250 w 1006958"/>
              <a:gd name="connsiteY361" fmla="*/ 378013 h 1007485"/>
              <a:gd name="connsiteX362" fmla="*/ 134102 w 1006958"/>
              <a:gd name="connsiteY362" fmla="*/ 367236 h 1007485"/>
              <a:gd name="connsiteX363" fmla="*/ 137351 w 1006958"/>
              <a:gd name="connsiteY363" fmla="*/ 369944 h 1007485"/>
              <a:gd name="connsiteX364" fmla="*/ 143525 w 1006958"/>
              <a:gd name="connsiteY364" fmla="*/ 439534 h 1007485"/>
              <a:gd name="connsiteX365" fmla="*/ 140818 w 1006958"/>
              <a:gd name="connsiteY365" fmla="*/ 442784 h 1007485"/>
              <a:gd name="connsiteX366" fmla="*/ 108106 w 1006958"/>
              <a:gd name="connsiteY366" fmla="*/ 445708 h 1007485"/>
              <a:gd name="connsiteX367" fmla="*/ 104858 w 1006958"/>
              <a:gd name="connsiteY367" fmla="*/ 443001 h 1007485"/>
              <a:gd name="connsiteX368" fmla="*/ 98683 w 1006958"/>
              <a:gd name="connsiteY368" fmla="*/ 373410 h 1007485"/>
              <a:gd name="connsiteX369" fmla="*/ 101392 w 1006958"/>
              <a:gd name="connsiteY369" fmla="*/ 370160 h 1007485"/>
              <a:gd name="connsiteX370" fmla="*/ 318938 w 1006958"/>
              <a:gd name="connsiteY370" fmla="*/ 351096 h 1007485"/>
              <a:gd name="connsiteX371" fmla="*/ 322188 w 1006958"/>
              <a:gd name="connsiteY371" fmla="*/ 353805 h 1007485"/>
              <a:gd name="connsiteX372" fmla="*/ 328524 w 1006958"/>
              <a:gd name="connsiteY372" fmla="*/ 424912 h 1007485"/>
              <a:gd name="connsiteX373" fmla="*/ 362318 w 1006958"/>
              <a:gd name="connsiteY373" fmla="*/ 421933 h 1007485"/>
              <a:gd name="connsiteX374" fmla="*/ 365567 w 1006958"/>
              <a:gd name="connsiteY374" fmla="*/ 424641 h 1007485"/>
              <a:gd name="connsiteX375" fmla="*/ 378511 w 1006958"/>
              <a:gd name="connsiteY375" fmla="*/ 570430 h 1007485"/>
              <a:gd name="connsiteX376" fmla="*/ 340818 w 1006958"/>
              <a:gd name="connsiteY376" fmla="*/ 573788 h 1007485"/>
              <a:gd name="connsiteX377" fmla="*/ 344066 w 1006958"/>
              <a:gd name="connsiteY377" fmla="*/ 610235 h 1007485"/>
              <a:gd name="connsiteX378" fmla="*/ 270414 w 1006958"/>
              <a:gd name="connsiteY378" fmla="*/ 616788 h 1007485"/>
              <a:gd name="connsiteX379" fmla="*/ 268681 w 1006958"/>
              <a:gd name="connsiteY379" fmla="*/ 618901 h 1007485"/>
              <a:gd name="connsiteX380" fmla="*/ 271768 w 1006958"/>
              <a:gd name="connsiteY380" fmla="*/ 653561 h 1007485"/>
              <a:gd name="connsiteX381" fmla="*/ 273826 w 1006958"/>
              <a:gd name="connsiteY381" fmla="*/ 655293 h 1007485"/>
              <a:gd name="connsiteX382" fmla="*/ 347641 w 1006958"/>
              <a:gd name="connsiteY382" fmla="*/ 648740 h 1007485"/>
              <a:gd name="connsiteX383" fmla="*/ 344283 w 1006958"/>
              <a:gd name="connsiteY383" fmla="*/ 610777 h 1007485"/>
              <a:gd name="connsiteX384" fmla="*/ 381814 w 1006958"/>
              <a:gd name="connsiteY384" fmla="*/ 607473 h 1007485"/>
              <a:gd name="connsiteX385" fmla="*/ 385010 w 1006958"/>
              <a:gd name="connsiteY385" fmla="*/ 643270 h 1007485"/>
              <a:gd name="connsiteX386" fmla="*/ 382301 w 1006958"/>
              <a:gd name="connsiteY386" fmla="*/ 646520 h 1007485"/>
              <a:gd name="connsiteX387" fmla="*/ 347749 w 1006958"/>
              <a:gd name="connsiteY387" fmla="*/ 649607 h 1007485"/>
              <a:gd name="connsiteX388" fmla="*/ 350620 w 1006958"/>
              <a:gd name="connsiteY388" fmla="*/ 682209 h 1007485"/>
              <a:gd name="connsiteX389" fmla="*/ 347911 w 1006958"/>
              <a:gd name="connsiteY389" fmla="*/ 685459 h 1007485"/>
              <a:gd name="connsiteX390" fmla="*/ 168762 w 1006958"/>
              <a:gd name="connsiteY390" fmla="*/ 701164 h 1007485"/>
              <a:gd name="connsiteX391" fmla="*/ 165512 w 1006958"/>
              <a:gd name="connsiteY391" fmla="*/ 698457 h 1007485"/>
              <a:gd name="connsiteX392" fmla="*/ 159392 w 1006958"/>
              <a:gd name="connsiteY392" fmla="*/ 629244 h 1007485"/>
              <a:gd name="connsiteX393" fmla="*/ 125112 w 1006958"/>
              <a:gd name="connsiteY393" fmla="*/ 632277 h 1007485"/>
              <a:gd name="connsiteX394" fmla="*/ 122999 w 1006958"/>
              <a:gd name="connsiteY394" fmla="*/ 631627 h 1007485"/>
              <a:gd name="connsiteX395" fmla="*/ 123271 w 1006958"/>
              <a:gd name="connsiteY395" fmla="*/ 632601 h 1007485"/>
              <a:gd name="connsiteX396" fmla="*/ 126195 w 1006958"/>
              <a:gd name="connsiteY396" fmla="*/ 665313 h 1007485"/>
              <a:gd name="connsiteX397" fmla="*/ 123486 w 1006958"/>
              <a:gd name="connsiteY397" fmla="*/ 668561 h 1007485"/>
              <a:gd name="connsiteX398" fmla="*/ 53897 w 1006958"/>
              <a:gd name="connsiteY398" fmla="*/ 674735 h 1007485"/>
              <a:gd name="connsiteX399" fmla="*/ 50646 w 1006958"/>
              <a:gd name="connsiteY399" fmla="*/ 672027 h 1007485"/>
              <a:gd name="connsiteX400" fmla="*/ 47722 w 1006958"/>
              <a:gd name="connsiteY400" fmla="*/ 639317 h 1007485"/>
              <a:gd name="connsiteX401" fmla="*/ 50430 w 1006958"/>
              <a:gd name="connsiteY401" fmla="*/ 636068 h 1007485"/>
              <a:gd name="connsiteX402" fmla="*/ 120021 w 1006958"/>
              <a:gd name="connsiteY402" fmla="*/ 629894 h 1007485"/>
              <a:gd name="connsiteX403" fmla="*/ 122133 w 1006958"/>
              <a:gd name="connsiteY403" fmla="*/ 630544 h 1007485"/>
              <a:gd name="connsiteX404" fmla="*/ 121863 w 1006958"/>
              <a:gd name="connsiteY404" fmla="*/ 629569 h 1007485"/>
              <a:gd name="connsiteX405" fmla="*/ 118668 w 1006958"/>
              <a:gd name="connsiteY405" fmla="*/ 593772 h 1007485"/>
              <a:gd name="connsiteX406" fmla="*/ 47181 w 1006958"/>
              <a:gd name="connsiteY406" fmla="*/ 600108 h 1007485"/>
              <a:gd name="connsiteX407" fmla="*/ 43931 w 1006958"/>
              <a:gd name="connsiteY407" fmla="*/ 597400 h 1007485"/>
              <a:gd name="connsiteX408" fmla="*/ 41007 w 1006958"/>
              <a:gd name="connsiteY408" fmla="*/ 564690 h 1007485"/>
              <a:gd name="connsiteX409" fmla="*/ 43715 w 1006958"/>
              <a:gd name="connsiteY409" fmla="*/ 561439 h 1007485"/>
              <a:gd name="connsiteX410" fmla="*/ 152461 w 1006958"/>
              <a:gd name="connsiteY410" fmla="*/ 551800 h 1007485"/>
              <a:gd name="connsiteX411" fmla="*/ 149590 w 1006958"/>
              <a:gd name="connsiteY411" fmla="*/ 519306 h 1007485"/>
              <a:gd name="connsiteX412" fmla="*/ 152299 w 1006958"/>
              <a:gd name="connsiteY412" fmla="*/ 516058 h 1007485"/>
              <a:gd name="connsiteX413" fmla="*/ 185116 w 1006958"/>
              <a:gd name="connsiteY413" fmla="*/ 513132 h 1007485"/>
              <a:gd name="connsiteX414" fmla="*/ 181976 w 1006958"/>
              <a:gd name="connsiteY414" fmla="*/ 477606 h 1007485"/>
              <a:gd name="connsiteX415" fmla="*/ 184684 w 1006958"/>
              <a:gd name="connsiteY415" fmla="*/ 474357 h 1007485"/>
              <a:gd name="connsiteX416" fmla="*/ 219394 w 1006958"/>
              <a:gd name="connsiteY416" fmla="*/ 471275 h 1007485"/>
              <a:gd name="connsiteX417" fmla="*/ 219398 w 1006958"/>
              <a:gd name="connsiteY417" fmla="*/ 471324 h 1007485"/>
              <a:gd name="connsiteX418" fmla="*/ 219457 w 1006958"/>
              <a:gd name="connsiteY418" fmla="*/ 471319 h 1007485"/>
              <a:gd name="connsiteX419" fmla="*/ 222702 w 1006958"/>
              <a:gd name="connsiteY419" fmla="*/ 507879 h 1007485"/>
              <a:gd name="connsiteX420" fmla="*/ 224759 w 1006958"/>
              <a:gd name="connsiteY420" fmla="*/ 509612 h 1007485"/>
              <a:gd name="connsiteX421" fmla="*/ 295704 w 1006958"/>
              <a:gd name="connsiteY421" fmla="*/ 503330 h 1007485"/>
              <a:gd name="connsiteX422" fmla="*/ 298900 w 1006958"/>
              <a:gd name="connsiteY422" fmla="*/ 539236 h 1007485"/>
              <a:gd name="connsiteX423" fmla="*/ 263806 w 1006958"/>
              <a:gd name="connsiteY423" fmla="*/ 542323 h 1007485"/>
              <a:gd name="connsiteX424" fmla="*/ 262073 w 1006958"/>
              <a:gd name="connsiteY424" fmla="*/ 544381 h 1007485"/>
              <a:gd name="connsiteX425" fmla="*/ 264999 w 1006958"/>
              <a:gd name="connsiteY425" fmla="*/ 577525 h 1007485"/>
              <a:gd name="connsiteX426" fmla="*/ 267111 w 1006958"/>
              <a:gd name="connsiteY426" fmla="*/ 579258 h 1007485"/>
              <a:gd name="connsiteX427" fmla="*/ 300254 w 1006958"/>
              <a:gd name="connsiteY427" fmla="*/ 576332 h 1007485"/>
              <a:gd name="connsiteX428" fmla="*/ 301988 w 1006958"/>
              <a:gd name="connsiteY428" fmla="*/ 574275 h 1007485"/>
              <a:gd name="connsiteX429" fmla="*/ 298900 w 1006958"/>
              <a:gd name="connsiteY429" fmla="*/ 539453 h 1007485"/>
              <a:gd name="connsiteX430" fmla="*/ 334481 w 1006958"/>
              <a:gd name="connsiteY430" fmla="*/ 536311 h 1007485"/>
              <a:gd name="connsiteX431" fmla="*/ 336214 w 1006958"/>
              <a:gd name="connsiteY431" fmla="*/ 534254 h 1007485"/>
              <a:gd name="connsiteX432" fmla="*/ 332802 w 1006958"/>
              <a:gd name="connsiteY432" fmla="*/ 495965 h 1007485"/>
              <a:gd name="connsiteX433" fmla="*/ 332748 w 1006958"/>
              <a:gd name="connsiteY433" fmla="*/ 495802 h 1007485"/>
              <a:gd name="connsiteX434" fmla="*/ 329877 w 1006958"/>
              <a:gd name="connsiteY434" fmla="*/ 463417 h 1007485"/>
              <a:gd name="connsiteX435" fmla="*/ 327819 w 1006958"/>
              <a:gd name="connsiteY435" fmla="*/ 461684 h 1007485"/>
              <a:gd name="connsiteX436" fmla="*/ 219457 w 1006958"/>
              <a:gd name="connsiteY436" fmla="*/ 471319 h 1007485"/>
              <a:gd name="connsiteX437" fmla="*/ 219453 w 1006958"/>
              <a:gd name="connsiteY437" fmla="*/ 471269 h 1007485"/>
              <a:gd name="connsiteX438" fmla="*/ 219394 w 1006958"/>
              <a:gd name="connsiteY438" fmla="*/ 471275 h 1007485"/>
              <a:gd name="connsiteX439" fmla="*/ 216419 w 1006958"/>
              <a:gd name="connsiteY439" fmla="*/ 437855 h 1007485"/>
              <a:gd name="connsiteX440" fmla="*/ 216637 w 1006958"/>
              <a:gd name="connsiteY440" fmla="*/ 436502 h 1007485"/>
              <a:gd name="connsiteX441" fmla="*/ 181543 w 1006958"/>
              <a:gd name="connsiteY441" fmla="*/ 439643 h 1007485"/>
              <a:gd name="connsiteX442" fmla="*/ 178293 w 1006958"/>
              <a:gd name="connsiteY442" fmla="*/ 436934 h 1007485"/>
              <a:gd name="connsiteX443" fmla="*/ 175369 w 1006958"/>
              <a:gd name="connsiteY443" fmla="*/ 404224 h 1007485"/>
              <a:gd name="connsiteX444" fmla="*/ 178077 w 1006958"/>
              <a:gd name="connsiteY444" fmla="*/ 400974 h 1007485"/>
              <a:gd name="connsiteX445" fmla="*/ 250214 w 1006958"/>
              <a:gd name="connsiteY445" fmla="*/ 394584 h 1007485"/>
              <a:gd name="connsiteX446" fmla="*/ 247180 w 1006958"/>
              <a:gd name="connsiteY446" fmla="*/ 360466 h 1007485"/>
              <a:gd name="connsiteX447" fmla="*/ 249889 w 1006958"/>
              <a:gd name="connsiteY447" fmla="*/ 357216 h 1007485"/>
              <a:gd name="connsiteX448" fmla="*/ 504479 w 1006958"/>
              <a:gd name="connsiteY448" fmla="*/ 335552 h 1007485"/>
              <a:gd name="connsiteX449" fmla="*/ 507783 w 1006958"/>
              <a:gd name="connsiteY449" fmla="*/ 338314 h 1007485"/>
              <a:gd name="connsiteX450" fmla="*/ 510599 w 1006958"/>
              <a:gd name="connsiteY450" fmla="*/ 369942 h 1007485"/>
              <a:gd name="connsiteX451" fmla="*/ 507891 w 1006958"/>
              <a:gd name="connsiteY451" fmla="*/ 373191 h 1007485"/>
              <a:gd name="connsiteX452" fmla="*/ 473230 w 1006958"/>
              <a:gd name="connsiteY452" fmla="*/ 376278 h 1007485"/>
              <a:gd name="connsiteX453" fmla="*/ 476209 w 1006958"/>
              <a:gd name="connsiteY453" fmla="*/ 410017 h 1007485"/>
              <a:gd name="connsiteX454" fmla="*/ 473502 w 1006958"/>
              <a:gd name="connsiteY454" fmla="*/ 413267 h 1007485"/>
              <a:gd name="connsiteX455" fmla="*/ 442525 w 1006958"/>
              <a:gd name="connsiteY455" fmla="*/ 416029 h 1007485"/>
              <a:gd name="connsiteX456" fmla="*/ 438516 w 1006958"/>
              <a:gd name="connsiteY456" fmla="*/ 412671 h 1007485"/>
              <a:gd name="connsiteX457" fmla="*/ 435484 w 1006958"/>
              <a:gd name="connsiteY457" fmla="*/ 378715 h 1007485"/>
              <a:gd name="connsiteX458" fmla="*/ 473122 w 1006958"/>
              <a:gd name="connsiteY458" fmla="*/ 375357 h 1007485"/>
              <a:gd name="connsiteX459" fmla="*/ 470143 w 1006958"/>
              <a:gd name="connsiteY459" fmla="*/ 341617 h 1007485"/>
              <a:gd name="connsiteX460" fmla="*/ 472852 w 1006958"/>
              <a:gd name="connsiteY460" fmla="*/ 338369 h 1007485"/>
              <a:gd name="connsiteX461" fmla="*/ 874098 w 1006958"/>
              <a:gd name="connsiteY461" fmla="*/ 302896 h 1007485"/>
              <a:gd name="connsiteX462" fmla="*/ 877239 w 1006958"/>
              <a:gd name="connsiteY462" fmla="*/ 305659 h 1007485"/>
              <a:gd name="connsiteX463" fmla="*/ 880272 w 1006958"/>
              <a:gd name="connsiteY463" fmla="*/ 339560 h 1007485"/>
              <a:gd name="connsiteX464" fmla="*/ 843446 w 1006958"/>
              <a:gd name="connsiteY464" fmla="*/ 342810 h 1007485"/>
              <a:gd name="connsiteX465" fmla="*/ 840467 w 1006958"/>
              <a:gd name="connsiteY465" fmla="*/ 308963 h 1007485"/>
              <a:gd name="connsiteX466" fmla="*/ 843229 w 1006958"/>
              <a:gd name="connsiteY466" fmla="*/ 305659 h 1007485"/>
              <a:gd name="connsiteX467" fmla="*/ 948238 w 1006958"/>
              <a:gd name="connsiteY467" fmla="*/ 296073 h 1007485"/>
              <a:gd name="connsiteX468" fmla="*/ 951541 w 1006958"/>
              <a:gd name="connsiteY468" fmla="*/ 298835 h 1007485"/>
              <a:gd name="connsiteX469" fmla="*/ 960748 w 1006958"/>
              <a:gd name="connsiteY469" fmla="*/ 403141 h 1007485"/>
              <a:gd name="connsiteX470" fmla="*/ 958040 w 1006958"/>
              <a:gd name="connsiteY470" fmla="*/ 406390 h 1007485"/>
              <a:gd name="connsiteX471" fmla="*/ 923596 w 1006958"/>
              <a:gd name="connsiteY471" fmla="*/ 409423 h 1007485"/>
              <a:gd name="connsiteX472" fmla="*/ 920402 w 1006958"/>
              <a:gd name="connsiteY472" fmla="*/ 373300 h 1007485"/>
              <a:gd name="connsiteX473" fmla="*/ 884279 w 1006958"/>
              <a:gd name="connsiteY473" fmla="*/ 376496 h 1007485"/>
              <a:gd name="connsiteX474" fmla="*/ 881030 w 1006958"/>
              <a:gd name="connsiteY474" fmla="*/ 339669 h 1007485"/>
              <a:gd name="connsiteX475" fmla="*/ 917152 w 1006958"/>
              <a:gd name="connsiteY475" fmla="*/ 336473 h 1007485"/>
              <a:gd name="connsiteX476" fmla="*/ 914119 w 1006958"/>
              <a:gd name="connsiteY476" fmla="*/ 302085 h 1007485"/>
              <a:gd name="connsiteX477" fmla="*/ 916827 w 1006958"/>
              <a:gd name="connsiteY477" fmla="*/ 298835 h 1007485"/>
              <a:gd name="connsiteX478" fmla="*/ 422649 w 1006958"/>
              <a:gd name="connsiteY478" fmla="*/ 268452 h 1007485"/>
              <a:gd name="connsiteX479" fmla="*/ 425952 w 1006958"/>
              <a:gd name="connsiteY479" fmla="*/ 271161 h 1007485"/>
              <a:gd name="connsiteX480" fmla="*/ 435484 w 1006958"/>
              <a:gd name="connsiteY480" fmla="*/ 378715 h 1007485"/>
              <a:gd name="connsiteX481" fmla="*/ 435267 w 1006958"/>
              <a:gd name="connsiteY481" fmla="*/ 378986 h 1007485"/>
              <a:gd name="connsiteX482" fmla="*/ 401960 w 1006958"/>
              <a:gd name="connsiteY482" fmla="*/ 381964 h 1007485"/>
              <a:gd name="connsiteX483" fmla="*/ 397952 w 1006958"/>
              <a:gd name="connsiteY483" fmla="*/ 378606 h 1007485"/>
              <a:gd name="connsiteX484" fmla="*/ 388692 w 1006958"/>
              <a:gd name="connsiteY484" fmla="*/ 274464 h 1007485"/>
              <a:gd name="connsiteX485" fmla="*/ 391400 w 1006958"/>
              <a:gd name="connsiteY485" fmla="*/ 271214 h 1007485"/>
              <a:gd name="connsiteX486" fmla="*/ 644583 w 1006958"/>
              <a:gd name="connsiteY486" fmla="*/ 246357 h 1007485"/>
              <a:gd name="connsiteX487" fmla="*/ 648590 w 1006958"/>
              <a:gd name="connsiteY487" fmla="*/ 249715 h 1007485"/>
              <a:gd name="connsiteX488" fmla="*/ 651461 w 1006958"/>
              <a:gd name="connsiteY488" fmla="*/ 281993 h 1007485"/>
              <a:gd name="connsiteX489" fmla="*/ 648752 w 1006958"/>
              <a:gd name="connsiteY489" fmla="*/ 285241 h 1007485"/>
              <a:gd name="connsiteX490" fmla="*/ 614634 w 1006958"/>
              <a:gd name="connsiteY490" fmla="*/ 288275 h 1007485"/>
              <a:gd name="connsiteX491" fmla="*/ 617937 w 1006958"/>
              <a:gd name="connsiteY491" fmla="*/ 325589 h 1007485"/>
              <a:gd name="connsiteX492" fmla="*/ 652002 w 1006958"/>
              <a:gd name="connsiteY492" fmla="*/ 322557 h 1007485"/>
              <a:gd name="connsiteX493" fmla="*/ 655306 w 1006958"/>
              <a:gd name="connsiteY493" fmla="*/ 325318 h 1007485"/>
              <a:gd name="connsiteX494" fmla="*/ 658392 w 1006958"/>
              <a:gd name="connsiteY494" fmla="*/ 359816 h 1007485"/>
              <a:gd name="connsiteX495" fmla="*/ 731612 w 1006958"/>
              <a:gd name="connsiteY495" fmla="*/ 353317 h 1007485"/>
              <a:gd name="connsiteX496" fmla="*/ 728525 w 1006958"/>
              <a:gd name="connsiteY496" fmla="*/ 318548 h 1007485"/>
              <a:gd name="connsiteX497" fmla="*/ 731233 w 1006958"/>
              <a:gd name="connsiteY497" fmla="*/ 315299 h 1007485"/>
              <a:gd name="connsiteX498" fmla="*/ 762698 w 1006958"/>
              <a:gd name="connsiteY498" fmla="*/ 312483 h 1007485"/>
              <a:gd name="connsiteX499" fmla="*/ 766002 w 1006958"/>
              <a:gd name="connsiteY499" fmla="*/ 315245 h 1007485"/>
              <a:gd name="connsiteX500" fmla="*/ 772067 w 1006958"/>
              <a:gd name="connsiteY500" fmla="*/ 383428 h 1007485"/>
              <a:gd name="connsiteX501" fmla="*/ 769359 w 1006958"/>
              <a:gd name="connsiteY501" fmla="*/ 386678 h 1007485"/>
              <a:gd name="connsiteX502" fmla="*/ 735999 w 1006958"/>
              <a:gd name="connsiteY502" fmla="*/ 389656 h 1007485"/>
              <a:gd name="connsiteX503" fmla="*/ 739248 w 1006958"/>
              <a:gd name="connsiteY503" fmla="*/ 426429 h 1007485"/>
              <a:gd name="connsiteX504" fmla="*/ 773692 w 1006958"/>
              <a:gd name="connsiteY504" fmla="*/ 423396 h 1007485"/>
              <a:gd name="connsiteX505" fmla="*/ 776995 w 1006958"/>
              <a:gd name="connsiteY505" fmla="*/ 426157 h 1007485"/>
              <a:gd name="connsiteX506" fmla="*/ 779650 w 1006958"/>
              <a:gd name="connsiteY506" fmla="*/ 456215 h 1007485"/>
              <a:gd name="connsiteX507" fmla="*/ 776941 w 1006958"/>
              <a:gd name="connsiteY507" fmla="*/ 459464 h 1007485"/>
              <a:gd name="connsiteX508" fmla="*/ 742443 w 1006958"/>
              <a:gd name="connsiteY508" fmla="*/ 462551 h 1007485"/>
              <a:gd name="connsiteX509" fmla="*/ 745748 w 1006958"/>
              <a:gd name="connsiteY509" fmla="*/ 499756 h 1007485"/>
              <a:gd name="connsiteX510" fmla="*/ 780190 w 1006958"/>
              <a:gd name="connsiteY510" fmla="*/ 496724 h 1007485"/>
              <a:gd name="connsiteX511" fmla="*/ 783494 w 1006958"/>
              <a:gd name="connsiteY511" fmla="*/ 499486 h 1007485"/>
              <a:gd name="connsiteX512" fmla="*/ 786256 w 1006958"/>
              <a:gd name="connsiteY512" fmla="*/ 530463 h 1007485"/>
              <a:gd name="connsiteX513" fmla="*/ 783549 w 1006958"/>
              <a:gd name="connsiteY513" fmla="*/ 533712 h 1007485"/>
              <a:gd name="connsiteX514" fmla="*/ 715745 w 1006958"/>
              <a:gd name="connsiteY514" fmla="*/ 539724 h 1007485"/>
              <a:gd name="connsiteX515" fmla="*/ 711737 w 1006958"/>
              <a:gd name="connsiteY515" fmla="*/ 536366 h 1007485"/>
              <a:gd name="connsiteX516" fmla="*/ 708812 w 1006958"/>
              <a:gd name="connsiteY516" fmla="*/ 503656 h 1007485"/>
              <a:gd name="connsiteX517" fmla="*/ 709353 w 1006958"/>
              <a:gd name="connsiteY517" fmla="*/ 503006 h 1007485"/>
              <a:gd name="connsiteX518" fmla="*/ 671390 w 1006958"/>
              <a:gd name="connsiteY518" fmla="*/ 506363 h 1007485"/>
              <a:gd name="connsiteX519" fmla="*/ 677077 w 1006958"/>
              <a:gd name="connsiteY519" fmla="*/ 570377 h 1007485"/>
              <a:gd name="connsiteX520" fmla="*/ 667490 w 1006958"/>
              <a:gd name="connsiteY520" fmla="*/ 581804 h 1007485"/>
              <a:gd name="connsiteX521" fmla="*/ 607106 w 1006958"/>
              <a:gd name="connsiteY521" fmla="*/ 587165 h 1007485"/>
              <a:gd name="connsiteX522" fmla="*/ 603098 w 1006958"/>
              <a:gd name="connsiteY522" fmla="*/ 583807 h 1007485"/>
              <a:gd name="connsiteX523" fmla="*/ 593567 w 1006958"/>
              <a:gd name="connsiteY523" fmla="*/ 476686 h 1007485"/>
              <a:gd name="connsiteX524" fmla="*/ 559339 w 1006958"/>
              <a:gd name="connsiteY524" fmla="*/ 479719 h 1007485"/>
              <a:gd name="connsiteX525" fmla="*/ 555331 w 1006958"/>
              <a:gd name="connsiteY525" fmla="*/ 476361 h 1007485"/>
              <a:gd name="connsiteX526" fmla="*/ 549429 w 1006958"/>
              <a:gd name="connsiteY526" fmla="*/ 409314 h 1007485"/>
              <a:gd name="connsiteX527" fmla="*/ 552138 w 1006958"/>
              <a:gd name="connsiteY527" fmla="*/ 406066 h 1007485"/>
              <a:gd name="connsiteX528" fmla="*/ 587068 w 1006958"/>
              <a:gd name="connsiteY528" fmla="*/ 402979 h 1007485"/>
              <a:gd name="connsiteX529" fmla="*/ 582628 w 1006958"/>
              <a:gd name="connsiteY529" fmla="*/ 353209 h 1007485"/>
              <a:gd name="connsiteX530" fmla="*/ 580731 w 1006958"/>
              <a:gd name="connsiteY530" fmla="*/ 331925 h 1007485"/>
              <a:gd name="connsiteX531" fmla="*/ 577049 w 1006958"/>
              <a:gd name="connsiteY531" fmla="*/ 290496 h 1007485"/>
              <a:gd name="connsiteX532" fmla="*/ 614146 w 1006958"/>
              <a:gd name="connsiteY532" fmla="*/ 287191 h 1007485"/>
              <a:gd name="connsiteX533" fmla="*/ 611059 w 1006958"/>
              <a:gd name="connsiteY533" fmla="*/ 252314 h 1007485"/>
              <a:gd name="connsiteX534" fmla="*/ 613768 w 1006958"/>
              <a:gd name="connsiteY534" fmla="*/ 249065 h 1007485"/>
              <a:gd name="connsiteX535" fmla="*/ 345908 w 1006958"/>
              <a:gd name="connsiteY535" fmla="*/ 237260 h 1007485"/>
              <a:gd name="connsiteX536" fmla="*/ 349212 w 1006958"/>
              <a:gd name="connsiteY536" fmla="*/ 239967 h 1007485"/>
              <a:gd name="connsiteX537" fmla="*/ 355223 w 1006958"/>
              <a:gd name="connsiteY537" fmla="*/ 307718 h 1007485"/>
              <a:gd name="connsiteX538" fmla="*/ 352515 w 1006958"/>
              <a:gd name="connsiteY538" fmla="*/ 310967 h 1007485"/>
              <a:gd name="connsiteX539" fmla="*/ 321538 w 1006958"/>
              <a:gd name="connsiteY539" fmla="*/ 313729 h 1007485"/>
              <a:gd name="connsiteX540" fmla="*/ 317530 w 1006958"/>
              <a:gd name="connsiteY540" fmla="*/ 310371 h 1007485"/>
              <a:gd name="connsiteX541" fmla="*/ 311572 w 1006958"/>
              <a:gd name="connsiteY541" fmla="*/ 243325 h 1007485"/>
              <a:gd name="connsiteX542" fmla="*/ 314281 w 1006958"/>
              <a:gd name="connsiteY542" fmla="*/ 240076 h 1007485"/>
              <a:gd name="connsiteX543" fmla="*/ 565025 w 1006958"/>
              <a:gd name="connsiteY543" fmla="*/ 179528 h 1007485"/>
              <a:gd name="connsiteX544" fmla="*/ 567138 w 1006958"/>
              <a:gd name="connsiteY544" fmla="*/ 181261 h 1007485"/>
              <a:gd name="connsiteX545" fmla="*/ 576832 w 1006958"/>
              <a:gd name="connsiteY545" fmla="*/ 290549 h 1007485"/>
              <a:gd name="connsiteX546" fmla="*/ 542117 w 1006958"/>
              <a:gd name="connsiteY546" fmla="*/ 293635 h 1007485"/>
              <a:gd name="connsiteX547" fmla="*/ 540005 w 1006958"/>
              <a:gd name="connsiteY547" fmla="*/ 291902 h 1007485"/>
              <a:gd name="connsiteX548" fmla="*/ 530419 w 1006958"/>
              <a:gd name="connsiteY548" fmla="*/ 184077 h 1007485"/>
              <a:gd name="connsiteX549" fmla="*/ 531719 w 1006958"/>
              <a:gd name="connsiteY549" fmla="*/ 182507 h 1007485"/>
              <a:gd name="connsiteX550" fmla="*/ 186147 w 1006958"/>
              <a:gd name="connsiteY550" fmla="*/ 139887 h 1007485"/>
              <a:gd name="connsiteX551" fmla="*/ 189450 w 1006958"/>
              <a:gd name="connsiteY551" fmla="*/ 142594 h 1007485"/>
              <a:gd name="connsiteX552" fmla="*/ 198765 w 1006958"/>
              <a:gd name="connsiteY552" fmla="*/ 247875 h 1007485"/>
              <a:gd name="connsiteX553" fmla="*/ 196165 w 1006958"/>
              <a:gd name="connsiteY553" fmla="*/ 250908 h 1007485"/>
              <a:gd name="connsiteX554" fmla="*/ 143363 w 1006958"/>
              <a:gd name="connsiteY554" fmla="*/ 255565 h 1007485"/>
              <a:gd name="connsiteX555" fmla="*/ 91536 w 1006958"/>
              <a:gd name="connsiteY555" fmla="*/ 260223 h 1007485"/>
              <a:gd name="connsiteX556" fmla="*/ 87690 w 1006958"/>
              <a:gd name="connsiteY556" fmla="*/ 257082 h 1007485"/>
              <a:gd name="connsiteX557" fmla="*/ 78429 w 1006958"/>
              <a:gd name="connsiteY557" fmla="*/ 152451 h 1007485"/>
              <a:gd name="connsiteX558" fmla="*/ 81191 w 1006958"/>
              <a:gd name="connsiteY558" fmla="*/ 149201 h 1007485"/>
              <a:gd name="connsiteX559" fmla="*/ 186147 w 1006958"/>
              <a:gd name="connsiteY559" fmla="*/ 139887 h 1007485"/>
              <a:gd name="connsiteX560" fmla="*/ 519750 w 1006958"/>
              <a:gd name="connsiteY560" fmla="*/ 108638 h 1007485"/>
              <a:gd name="connsiteX561" fmla="*/ 523054 w 1006958"/>
              <a:gd name="connsiteY561" fmla="*/ 111400 h 1007485"/>
              <a:gd name="connsiteX562" fmla="*/ 529445 w 1006958"/>
              <a:gd name="connsiteY562" fmla="*/ 183320 h 1007485"/>
              <a:gd name="connsiteX563" fmla="*/ 494351 w 1006958"/>
              <a:gd name="connsiteY563" fmla="*/ 186461 h 1007485"/>
              <a:gd name="connsiteX564" fmla="*/ 503991 w 1006958"/>
              <a:gd name="connsiteY564" fmla="*/ 295099 h 1007485"/>
              <a:gd name="connsiteX565" fmla="*/ 502258 w 1006958"/>
              <a:gd name="connsiteY565" fmla="*/ 297157 h 1007485"/>
              <a:gd name="connsiteX566" fmla="*/ 469439 w 1006958"/>
              <a:gd name="connsiteY566" fmla="*/ 300081 h 1007485"/>
              <a:gd name="connsiteX567" fmla="*/ 467327 w 1006958"/>
              <a:gd name="connsiteY567" fmla="*/ 298295 h 1007485"/>
              <a:gd name="connsiteX568" fmla="*/ 464133 w 1006958"/>
              <a:gd name="connsiteY568" fmla="*/ 262389 h 1007485"/>
              <a:gd name="connsiteX569" fmla="*/ 425735 w 1006958"/>
              <a:gd name="connsiteY569" fmla="*/ 265801 h 1007485"/>
              <a:gd name="connsiteX570" fmla="*/ 423676 w 1006958"/>
              <a:gd name="connsiteY570" fmla="*/ 264068 h 1007485"/>
              <a:gd name="connsiteX571" fmla="*/ 420698 w 1006958"/>
              <a:gd name="connsiteY571" fmla="*/ 230382 h 1007485"/>
              <a:gd name="connsiteX572" fmla="*/ 422432 w 1006958"/>
              <a:gd name="connsiteY572" fmla="*/ 228270 h 1007485"/>
              <a:gd name="connsiteX573" fmla="*/ 460774 w 1006958"/>
              <a:gd name="connsiteY573" fmla="*/ 224858 h 1007485"/>
              <a:gd name="connsiteX574" fmla="*/ 457633 w 1006958"/>
              <a:gd name="connsiteY574" fmla="*/ 189657 h 1007485"/>
              <a:gd name="connsiteX575" fmla="*/ 422377 w 1006958"/>
              <a:gd name="connsiteY575" fmla="*/ 192798 h 1007485"/>
              <a:gd name="connsiteX576" fmla="*/ 418370 w 1006958"/>
              <a:gd name="connsiteY576" fmla="*/ 189440 h 1007485"/>
              <a:gd name="connsiteX577" fmla="*/ 412034 w 1006958"/>
              <a:gd name="connsiteY577" fmla="*/ 118170 h 1007485"/>
              <a:gd name="connsiteX578" fmla="*/ 852435 w 1006958"/>
              <a:gd name="connsiteY578" fmla="*/ 80747 h 1007485"/>
              <a:gd name="connsiteX579" fmla="*/ 855738 w 1006958"/>
              <a:gd name="connsiteY579" fmla="*/ 83454 h 1007485"/>
              <a:gd name="connsiteX580" fmla="*/ 865054 w 1006958"/>
              <a:gd name="connsiteY580" fmla="*/ 188735 h 1007485"/>
              <a:gd name="connsiteX581" fmla="*/ 862454 w 1006958"/>
              <a:gd name="connsiteY581" fmla="*/ 191768 h 1007485"/>
              <a:gd name="connsiteX582" fmla="*/ 809651 w 1006958"/>
              <a:gd name="connsiteY582" fmla="*/ 196425 h 1007485"/>
              <a:gd name="connsiteX583" fmla="*/ 757824 w 1006958"/>
              <a:gd name="connsiteY583" fmla="*/ 201083 h 1007485"/>
              <a:gd name="connsiteX584" fmla="*/ 753979 w 1006958"/>
              <a:gd name="connsiteY584" fmla="*/ 197942 h 1007485"/>
              <a:gd name="connsiteX585" fmla="*/ 744717 w 1006958"/>
              <a:gd name="connsiteY585" fmla="*/ 93311 h 1007485"/>
              <a:gd name="connsiteX586" fmla="*/ 747479 w 1006958"/>
              <a:gd name="connsiteY586" fmla="*/ 90061 h 1007485"/>
              <a:gd name="connsiteX587" fmla="*/ 852435 w 1006958"/>
              <a:gd name="connsiteY587" fmla="*/ 80747 h 1007485"/>
              <a:gd name="connsiteX588" fmla="*/ 219344 w 1006958"/>
              <a:gd name="connsiteY588" fmla="*/ 99215 h 1007485"/>
              <a:gd name="connsiteX589" fmla="*/ 40898 w 1006958"/>
              <a:gd name="connsiteY589" fmla="*/ 115082 h 1007485"/>
              <a:gd name="connsiteX590" fmla="*/ 37811 w 1006958"/>
              <a:gd name="connsiteY590" fmla="*/ 119035 h 1007485"/>
              <a:gd name="connsiteX591" fmla="*/ 53625 w 1006958"/>
              <a:gd name="connsiteY591" fmla="*/ 297536 h 1007485"/>
              <a:gd name="connsiteX592" fmla="*/ 57579 w 1006958"/>
              <a:gd name="connsiteY592" fmla="*/ 300893 h 1007485"/>
              <a:gd name="connsiteX593" fmla="*/ 236024 w 1006958"/>
              <a:gd name="connsiteY593" fmla="*/ 285025 h 1007485"/>
              <a:gd name="connsiteX594" fmla="*/ 239437 w 1006958"/>
              <a:gd name="connsiteY594" fmla="*/ 281125 h 1007485"/>
              <a:gd name="connsiteX595" fmla="*/ 231475 w 1006958"/>
              <a:gd name="connsiteY595" fmla="*/ 192038 h 1007485"/>
              <a:gd name="connsiteX596" fmla="*/ 223623 w 1006958"/>
              <a:gd name="connsiteY596" fmla="*/ 102950 h 1007485"/>
              <a:gd name="connsiteX597" fmla="*/ 219344 w 1006958"/>
              <a:gd name="connsiteY597" fmla="*/ 99215 h 1007485"/>
              <a:gd name="connsiteX598" fmla="*/ 632288 w 1006958"/>
              <a:gd name="connsiteY598" fmla="*/ 63688 h 1007485"/>
              <a:gd name="connsiteX599" fmla="*/ 634401 w 1006958"/>
              <a:gd name="connsiteY599" fmla="*/ 65420 h 1007485"/>
              <a:gd name="connsiteX600" fmla="*/ 640467 w 1006958"/>
              <a:gd name="connsiteY600" fmla="*/ 133819 h 1007485"/>
              <a:gd name="connsiteX601" fmla="*/ 638734 w 1006958"/>
              <a:gd name="connsiteY601" fmla="*/ 135878 h 1007485"/>
              <a:gd name="connsiteX602" fmla="*/ 611710 w 1006958"/>
              <a:gd name="connsiteY602" fmla="*/ 138260 h 1007485"/>
              <a:gd name="connsiteX603" fmla="*/ 605915 w 1006958"/>
              <a:gd name="connsiteY603" fmla="*/ 138802 h 1007485"/>
              <a:gd name="connsiteX604" fmla="*/ 565569 w 1006958"/>
              <a:gd name="connsiteY604" fmla="*/ 142377 h 1007485"/>
              <a:gd name="connsiteX605" fmla="*/ 563510 w 1006958"/>
              <a:gd name="connsiteY605" fmla="*/ 140697 h 1007485"/>
              <a:gd name="connsiteX606" fmla="*/ 560532 w 1006958"/>
              <a:gd name="connsiteY606" fmla="*/ 107012 h 1007485"/>
              <a:gd name="connsiteX607" fmla="*/ 562265 w 1006958"/>
              <a:gd name="connsiteY607" fmla="*/ 104900 h 1007485"/>
              <a:gd name="connsiteX608" fmla="*/ 600607 w 1006958"/>
              <a:gd name="connsiteY608" fmla="*/ 101489 h 1007485"/>
              <a:gd name="connsiteX609" fmla="*/ 597683 w 1006958"/>
              <a:gd name="connsiteY609" fmla="*/ 68669 h 1007485"/>
              <a:gd name="connsiteX610" fmla="*/ 599417 w 1006958"/>
              <a:gd name="connsiteY610" fmla="*/ 66612 h 1007485"/>
              <a:gd name="connsiteX611" fmla="*/ 885578 w 1006958"/>
              <a:gd name="connsiteY611" fmla="*/ 40076 h 1007485"/>
              <a:gd name="connsiteX612" fmla="*/ 707132 w 1006958"/>
              <a:gd name="connsiteY612" fmla="*/ 55944 h 1007485"/>
              <a:gd name="connsiteX613" fmla="*/ 704045 w 1006958"/>
              <a:gd name="connsiteY613" fmla="*/ 59897 h 1007485"/>
              <a:gd name="connsiteX614" fmla="*/ 719860 w 1006958"/>
              <a:gd name="connsiteY614" fmla="*/ 238397 h 1007485"/>
              <a:gd name="connsiteX615" fmla="*/ 723813 w 1006958"/>
              <a:gd name="connsiteY615" fmla="*/ 241754 h 1007485"/>
              <a:gd name="connsiteX616" fmla="*/ 902258 w 1006958"/>
              <a:gd name="connsiteY616" fmla="*/ 225887 h 1007485"/>
              <a:gd name="connsiteX617" fmla="*/ 905670 w 1006958"/>
              <a:gd name="connsiteY617" fmla="*/ 221987 h 1007485"/>
              <a:gd name="connsiteX618" fmla="*/ 897709 w 1006958"/>
              <a:gd name="connsiteY618" fmla="*/ 132900 h 1007485"/>
              <a:gd name="connsiteX619" fmla="*/ 889856 w 1006958"/>
              <a:gd name="connsiteY619" fmla="*/ 43813 h 1007485"/>
              <a:gd name="connsiteX620" fmla="*/ 885578 w 1006958"/>
              <a:gd name="connsiteY620" fmla="*/ 40076 h 1007485"/>
              <a:gd name="connsiteX621" fmla="*/ 257199 w 1006958"/>
              <a:gd name="connsiteY621" fmla="*/ 59138 h 1007485"/>
              <a:gd name="connsiteX622" fmla="*/ 259095 w 1006958"/>
              <a:gd name="connsiteY622" fmla="*/ 60708 h 1007485"/>
              <a:gd name="connsiteX623" fmla="*/ 281787 w 1006958"/>
              <a:gd name="connsiteY623" fmla="*/ 316327 h 1007485"/>
              <a:gd name="connsiteX624" fmla="*/ 280217 w 1006958"/>
              <a:gd name="connsiteY624" fmla="*/ 318223 h 1007485"/>
              <a:gd name="connsiteX625" fmla="*/ 24598 w 1006958"/>
              <a:gd name="connsiteY625" fmla="*/ 340914 h 1007485"/>
              <a:gd name="connsiteX626" fmla="*/ 22702 w 1006958"/>
              <a:gd name="connsiteY626" fmla="*/ 339344 h 1007485"/>
              <a:gd name="connsiteX627" fmla="*/ 10 w 1006958"/>
              <a:gd name="connsiteY627" fmla="*/ 83725 h 1007485"/>
              <a:gd name="connsiteX628" fmla="*/ 1580 w 1006958"/>
              <a:gd name="connsiteY628" fmla="*/ 81830 h 1007485"/>
              <a:gd name="connsiteX629" fmla="*/ 402557 w 1006958"/>
              <a:gd name="connsiteY629" fmla="*/ 46302 h 1007485"/>
              <a:gd name="connsiteX630" fmla="*/ 405860 w 1006958"/>
              <a:gd name="connsiteY630" fmla="*/ 49064 h 1007485"/>
              <a:gd name="connsiteX631" fmla="*/ 411979 w 1006958"/>
              <a:gd name="connsiteY631" fmla="*/ 117844 h 1007485"/>
              <a:gd name="connsiteX632" fmla="*/ 375207 w 1006958"/>
              <a:gd name="connsiteY632" fmla="*/ 121093 h 1007485"/>
              <a:gd name="connsiteX633" fmla="*/ 381761 w 1006958"/>
              <a:gd name="connsiteY633" fmla="*/ 194963 h 1007485"/>
              <a:gd name="connsiteX634" fmla="*/ 380027 w 1006958"/>
              <a:gd name="connsiteY634" fmla="*/ 197021 h 1007485"/>
              <a:gd name="connsiteX635" fmla="*/ 347209 w 1006958"/>
              <a:gd name="connsiteY635" fmla="*/ 199945 h 1007485"/>
              <a:gd name="connsiteX636" fmla="*/ 345097 w 1006958"/>
              <a:gd name="connsiteY636" fmla="*/ 198158 h 1007485"/>
              <a:gd name="connsiteX637" fmla="*/ 341901 w 1006958"/>
              <a:gd name="connsiteY637" fmla="*/ 162252 h 1007485"/>
              <a:gd name="connsiteX638" fmla="*/ 306320 w 1006958"/>
              <a:gd name="connsiteY638" fmla="*/ 165393 h 1007485"/>
              <a:gd name="connsiteX639" fmla="*/ 304263 w 1006958"/>
              <a:gd name="connsiteY639" fmla="*/ 163769 h 1007485"/>
              <a:gd name="connsiteX640" fmla="*/ 301284 w 1006958"/>
              <a:gd name="connsiteY640" fmla="*/ 130083 h 1007485"/>
              <a:gd name="connsiteX641" fmla="*/ 303016 w 1006958"/>
              <a:gd name="connsiteY641" fmla="*/ 127971 h 1007485"/>
              <a:gd name="connsiteX642" fmla="*/ 338543 w 1006958"/>
              <a:gd name="connsiteY642" fmla="*/ 124830 h 1007485"/>
              <a:gd name="connsiteX643" fmla="*/ 335457 w 1006958"/>
              <a:gd name="connsiteY643" fmla="*/ 90115 h 1007485"/>
              <a:gd name="connsiteX644" fmla="*/ 299876 w 1006958"/>
              <a:gd name="connsiteY644" fmla="*/ 93256 h 1007485"/>
              <a:gd name="connsiteX645" fmla="*/ 297818 w 1006958"/>
              <a:gd name="connsiteY645" fmla="*/ 91523 h 1007485"/>
              <a:gd name="connsiteX646" fmla="*/ 294840 w 1006958"/>
              <a:gd name="connsiteY646" fmla="*/ 57838 h 1007485"/>
              <a:gd name="connsiteX647" fmla="*/ 296573 w 1006958"/>
              <a:gd name="connsiteY647" fmla="*/ 55726 h 1007485"/>
              <a:gd name="connsiteX648" fmla="*/ 356199 w 1006958"/>
              <a:gd name="connsiteY648" fmla="*/ 50419 h 1007485"/>
              <a:gd name="connsiteX649" fmla="*/ 372933 w 1006958"/>
              <a:gd name="connsiteY649" fmla="*/ 48956 h 1007485"/>
              <a:gd name="connsiteX650" fmla="*/ 476643 w 1006958"/>
              <a:gd name="connsiteY650" fmla="*/ 38613 h 1007485"/>
              <a:gd name="connsiteX651" fmla="*/ 481354 w 1006958"/>
              <a:gd name="connsiteY651" fmla="*/ 42566 h 1007485"/>
              <a:gd name="connsiteX652" fmla="*/ 483953 w 1006958"/>
              <a:gd name="connsiteY652" fmla="*/ 71811 h 1007485"/>
              <a:gd name="connsiteX653" fmla="*/ 480380 w 1006958"/>
              <a:gd name="connsiteY653" fmla="*/ 76089 h 1007485"/>
              <a:gd name="connsiteX654" fmla="*/ 451136 w 1006958"/>
              <a:gd name="connsiteY654" fmla="*/ 78688 h 1007485"/>
              <a:gd name="connsiteX655" fmla="*/ 446424 w 1006958"/>
              <a:gd name="connsiteY655" fmla="*/ 74735 h 1007485"/>
              <a:gd name="connsiteX656" fmla="*/ 443878 w 1006958"/>
              <a:gd name="connsiteY656" fmla="*/ 45923 h 1007485"/>
              <a:gd name="connsiteX657" fmla="*/ 447832 w 1006958"/>
              <a:gd name="connsiteY657" fmla="*/ 41157 h 1007485"/>
              <a:gd name="connsiteX658" fmla="*/ 923489 w 1006958"/>
              <a:gd name="connsiteY658" fmla="*/ 0 h 1007485"/>
              <a:gd name="connsiteX659" fmla="*/ 924301 w 1006958"/>
              <a:gd name="connsiteY659" fmla="*/ 163 h 1007485"/>
              <a:gd name="connsiteX660" fmla="*/ 925167 w 1006958"/>
              <a:gd name="connsiteY660" fmla="*/ 867 h 1007485"/>
              <a:gd name="connsiteX661" fmla="*/ 925166 w 1006958"/>
              <a:gd name="connsiteY661" fmla="*/ 921 h 1007485"/>
              <a:gd name="connsiteX662" fmla="*/ 925384 w 1006958"/>
              <a:gd name="connsiteY662" fmla="*/ 1625 h 1007485"/>
              <a:gd name="connsiteX663" fmla="*/ 948075 w 1006958"/>
              <a:gd name="connsiteY663" fmla="*/ 257244 h 1007485"/>
              <a:gd name="connsiteX664" fmla="*/ 946504 w 1006958"/>
              <a:gd name="connsiteY664" fmla="*/ 259139 h 1007485"/>
              <a:gd name="connsiteX665" fmla="*/ 690885 w 1006958"/>
              <a:gd name="connsiteY665" fmla="*/ 281830 h 1007485"/>
              <a:gd name="connsiteX666" fmla="*/ 689477 w 1006958"/>
              <a:gd name="connsiteY666" fmla="*/ 281290 h 1007485"/>
              <a:gd name="connsiteX667" fmla="*/ 689423 w 1006958"/>
              <a:gd name="connsiteY667" fmla="*/ 281180 h 1007485"/>
              <a:gd name="connsiteX668" fmla="*/ 688990 w 1006958"/>
              <a:gd name="connsiteY668" fmla="*/ 280206 h 1007485"/>
              <a:gd name="connsiteX669" fmla="*/ 666298 w 1006958"/>
              <a:gd name="connsiteY669" fmla="*/ 24588 h 1007485"/>
              <a:gd name="connsiteX670" fmla="*/ 667869 w 1006958"/>
              <a:gd name="connsiteY670" fmla="*/ 22692 h 10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1006958" h="1007485">
                <a:moveTo>
                  <a:pt x="410625" y="941944"/>
                </a:moveTo>
                <a:cubicBezTo>
                  <a:pt x="411113" y="941890"/>
                  <a:pt x="411546" y="942270"/>
                  <a:pt x="411546" y="942648"/>
                </a:cubicBezTo>
                <a:lnTo>
                  <a:pt x="414417" y="974872"/>
                </a:lnTo>
                <a:cubicBezTo>
                  <a:pt x="414579" y="976496"/>
                  <a:pt x="413334" y="977958"/>
                  <a:pt x="411708" y="978121"/>
                </a:cubicBezTo>
                <a:lnTo>
                  <a:pt x="380135" y="980937"/>
                </a:lnTo>
                <a:cubicBezTo>
                  <a:pt x="378132" y="981154"/>
                  <a:pt x="376290" y="979637"/>
                  <a:pt x="376127" y="977579"/>
                </a:cubicBezTo>
                <a:lnTo>
                  <a:pt x="373528" y="948227"/>
                </a:lnTo>
                <a:cubicBezTo>
                  <a:pt x="373366" y="946602"/>
                  <a:pt x="374611" y="945139"/>
                  <a:pt x="376237" y="944977"/>
                </a:cubicBezTo>
                <a:close/>
                <a:moveTo>
                  <a:pt x="891483" y="896887"/>
                </a:moveTo>
                <a:cubicBezTo>
                  <a:pt x="893161" y="896724"/>
                  <a:pt x="894624" y="897970"/>
                  <a:pt x="894839" y="899648"/>
                </a:cubicBezTo>
                <a:lnTo>
                  <a:pt x="897602" y="931059"/>
                </a:lnTo>
                <a:cubicBezTo>
                  <a:pt x="897765" y="932684"/>
                  <a:pt x="896519" y="934145"/>
                  <a:pt x="894894" y="934308"/>
                </a:cubicBezTo>
                <a:lnTo>
                  <a:pt x="864133" y="937016"/>
                </a:lnTo>
                <a:cubicBezTo>
                  <a:pt x="862129" y="937233"/>
                  <a:pt x="860288" y="935716"/>
                  <a:pt x="860125" y="933658"/>
                </a:cubicBezTo>
                <a:lnTo>
                  <a:pt x="857418" y="903278"/>
                </a:lnTo>
                <a:cubicBezTo>
                  <a:pt x="857255" y="901436"/>
                  <a:pt x="858608" y="899811"/>
                  <a:pt x="860451" y="899648"/>
                </a:cubicBezTo>
                <a:close/>
                <a:moveTo>
                  <a:pt x="1000878" y="887192"/>
                </a:moveTo>
                <a:cubicBezTo>
                  <a:pt x="1002558" y="887030"/>
                  <a:pt x="1004019" y="888275"/>
                  <a:pt x="1004182" y="889954"/>
                </a:cubicBezTo>
                <a:lnTo>
                  <a:pt x="1006944" y="921364"/>
                </a:lnTo>
                <a:cubicBezTo>
                  <a:pt x="1007108" y="922989"/>
                  <a:pt x="1005861" y="924451"/>
                  <a:pt x="1004237" y="924613"/>
                </a:cubicBezTo>
                <a:lnTo>
                  <a:pt x="973476" y="927322"/>
                </a:lnTo>
                <a:cubicBezTo>
                  <a:pt x="971471" y="927539"/>
                  <a:pt x="969631" y="926021"/>
                  <a:pt x="969469" y="923964"/>
                </a:cubicBezTo>
                <a:lnTo>
                  <a:pt x="966760" y="893204"/>
                </a:lnTo>
                <a:cubicBezTo>
                  <a:pt x="966597" y="891579"/>
                  <a:pt x="967843" y="890116"/>
                  <a:pt x="969469" y="889954"/>
                </a:cubicBezTo>
                <a:close/>
                <a:moveTo>
                  <a:pt x="590480" y="888979"/>
                </a:moveTo>
                <a:cubicBezTo>
                  <a:pt x="592158" y="888870"/>
                  <a:pt x="593621" y="890062"/>
                  <a:pt x="593784" y="891686"/>
                </a:cubicBezTo>
                <a:lnTo>
                  <a:pt x="597033" y="928568"/>
                </a:lnTo>
                <a:lnTo>
                  <a:pt x="597304" y="931599"/>
                </a:lnTo>
                <a:lnTo>
                  <a:pt x="599687" y="958408"/>
                </a:lnTo>
                <a:cubicBezTo>
                  <a:pt x="599850" y="960032"/>
                  <a:pt x="598604" y="961495"/>
                  <a:pt x="596979" y="961657"/>
                </a:cubicBezTo>
                <a:lnTo>
                  <a:pt x="492564" y="970918"/>
                </a:lnTo>
                <a:cubicBezTo>
                  <a:pt x="490562" y="971134"/>
                  <a:pt x="488720" y="969619"/>
                  <a:pt x="488557" y="967560"/>
                </a:cubicBezTo>
                <a:lnTo>
                  <a:pt x="485741" y="935770"/>
                </a:lnTo>
                <a:cubicBezTo>
                  <a:pt x="485686" y="935608"/>
                  <a:pt x="485849" y="935444"/>
                  <a:pt x="486011" y="935444"/>
                </a:cubicBezTo>
                <a:lnTo>
                  <a:pt x="559016" y="928947"/>
                </a:lnTo>
                <a:lnTo>
                  <a:pt x="555982" y="895044"/>
                </a:lnTo>
                <a:cubicBezTo>
                  <a:pt x="555820" y="893419"/>
                  <a:pt x="557066" y="891957"/>
                  <a:pt x="558691" y="891795"/>
                </a:cubicBezTo>
                <a:close/>
                <a:moveTo>
                  <a:pt x="471012" y="824154"/>
                </a:moveTo>
                <a:cubicBezTo>
                  <a:pt x="473664" y="823937"/>
                  <a:pt x="476048" y="825887"/>
                  <a:pt x="476264" y="828540"/>
                </a:cubicBezTo>
                <a:lnTo>
                  <a:pt x="479079" y="860439"/>
                </a:lnTo>
                <a:lnTo>
                  <a:pt x="513091" y="857405"/>
                </a:lnTo>
                <a:cubicBezTo>
                  <a:pt x="514770" y="857243"/>
                  <a:pt x="516233" y="858489"/>
                  <a:pt x="516394" y="860167"/>
                </a:cubicBezTo>
                <a:lnTo>
                  <a:pt x="519048" y="890008"/>
                </a:lnTo>
                <a:cubicBezTo>
                  <a:pt x="519211" y="891633"/>
                  <a:pt x="517965" y="893094"/>
                  <a:pt x="516340" y="893258"/>
                </a:cubicBezTo>
                <a:lnTo>
                  <a:pt x="482275" y="896290"/>
                </a:lnTo>
                <a:lnTo>
                  <a:pt x="485525" y="932792"/>
                </a:lnTo>
                <a:cubicBezTo>
                  <a:pt x="485633" y="933766"/>
                  <a:pt x="484874" y="934633"/>
                  <a:pt x="483900" y="934742"/>
                </a:cubicBezTo>
                <a:lnTo>
                  <a:pt x="413334" y="941024"/>
                </a:lnTo>
                <a:cubicBezTo>
                  <a:pt x="412306" y="941131"/>
                  <a:pt x="411384" y="940374"/>
                  <a:pt x="411277" y="939291"/>
                </a:cubicBezTo>
                <a:lnTo>
                  <a:pt x="408027" y="902843"/>
                </a:lnTo>
                <a:lnTo>
                  <a:pt x="373475" y="905930"/>
                </a:lnTo>
                <a:cubicBezTo>
                  <a:pt x="371471" y="906147"/>
                  <a:pt x="369629" y="904631"/>
                  <a:pt x="369467" y="902572"/>
                </a:cubicBezTo>
                <a:lnTo>
                  <a:pt x="366868" y="873436"/>
                </a:lnTo>
                <a:cubicBezTo>
                  <a:pt x="366705" y="871811"/>
                  <a:pt x="367951" y="870349"/>
                  <a:pt x="369576" y="870186"/>
                </a:cubicBezTo>
                <a:lnTo>
                  <a:pt x="404831" y="867045"/>
                </a:lnTo>
                <a:lnTo>
                  <a:pt x="402015" y="835092"/>
                </a:lnTo>
                <a:cubicBezTo>
                  <a:pt x="401799" y="832440"/>
                  <a:pt x="403695" y="830111"/>
                  <a:pt x="406349" y="829894"/>
                </a:cubicBezTo>
                <a:close/>
                <a:moveTo>
                  <a:pt x="246964" y="806281"/>
                </a:moveTo>
                <a:cubicBezTo>
                  <a:pt x="247886" y="806228"/>
                  <a:pt x="248752" y="806932"/>
                  <a:pt x="248861" y="807852"/>
                </a:cubicBezTo>
                <a:lnTo>
                  <a:pt x="258392" y="915408"/>
                </a:lnTo>
                <a:cubicBezTo>
                  <a:pt x="258499" y="916382"/>
                  <a:pt x="257796" y="917194"/>
                  <a:pt x="256821" y="917303"/>
                </a:cubicBezTo>
                <a:lnTo>
                  <a:pt x="149266" y="926834"/>
                </a:lnTo>
                <a:cubicBezTo>
                  <a:pt x="148292" y="926943"/>
                  <a:pt x="147479" y="926239"/>
                  <a:pt x="147371" y="925264"/>
                </a:cubicBezTo>
                <a:lnTo>
                  <a:pt x="137839" y="817709"/>
                </a:lnTo>
                <a:cubicBezTo>
                  <a:pt x="137731" y="816734"/>
                  <a:pt x="138435" y="815921"/>
                  <a:pt x="139409" y="815813"/>
                </a:cubicBezTo>
                <a:close/>
                <a:moveTo>
                  <a:pt x="280920" y="765664"/>
                </a:moveTo>
                <a:lnTo>
                  <a:pt x="98683" y="781857"/>
                </a:lnTo>
                <a:cubicBezTo>
                  <a:pt x="97708" y="781965"/>
                  <a:pt x="97005" y="782779"/>
                  <a:pt x="97112" y="783753"/>
                </a:cubicBezTo>
                <a:lnTo>
                  <a:pt x="113306" y="965990"/>
                </a:lnTo>
                <a:cubicBezTo>
                  <a:pt x="113414" y="966964"/>
                  <a:pt x="114227" y="967668"/>
                  <a:pt x="115201" y="967560"/>
                </a:cubicBezTo>
                <a:lnTo>
                  <a:pt x="297438" y="951367"/>
                </a:lnTo>
                <a:cubicBezTo>
                  <a:pt x="298413" y="951259"/>
                  <a:pt x="299118" y="950447"/>
                  <a:pt x="299008" y="949472"/>
                </a:cubicBezTo>
                <a:lnTo>
                  <a:pt x="282815" y="767235"/>
                </a:lnTo>
                <a:cubicBezTo>
                  <a:pt x="282707" y="766260"/>
                  <a:pt x="281896" y="765556"/>
                  <a:pt x="280920" y="765664"/>
                </a:cubicBezTo>
                <a:close/>
                <a:moveTo>
                  <a:pt x="314388" y="725697"/>
                </a:moveTo>
                <a:cubicBezTo>
                  <a:pt x="315364" y="725643"/>
                  <a:pt x="316230" y="726347"/>
                  <a:pt x="316284" y="727268"/>
                </a:cubicBezTo>
                <a:lnTo>
                  <a:pt x="338976" y="982887"/>
                </a:lnTo>
                <a:cubicBezTo>
                  <a:pt x="339083" y="983861"/>
                  <a:pt x="338380" y="984673"/>
                  <a:pt x="337406" y="984783"/>
                </a:cubicBezTo>
                <a:lnTo>
                  <a:pt x="81787" y="1007474"/>
                </a:lnTo>
                <a:cubicBezTo>
                  <a:pt x="80812" y="1007583"/>
                  <a:pt x="79999" y="1006878"/>
                  <a:pt x="79891" y="1005903"/>
                </a:cubicBezTo>
                <a:lnTo>
                  <a:pt x="57199" y="750284"/>
                </a:lnTo>
                <a:cubicBezTo>
                  <a:pt x="57092" y="749310"/>
                  <a:pt x="57795" y="748497"/>
                  <a:pt x="58769" y="748389"/>
                </a:cubicBezTo>
                <a:close/>
                <a:moveTo>
                  <a:pt x="757878" y="686272"/>
                </a:moveTo>
                <a:cubicBezTo>
                  <a:pt x="759990" y="686055"/>
                  <a:pt x="760370" y="686867"/>
                  <a:pt x="760477" y="688654"/>
                </a:cubicBezTo>
                <a:cubicBezTo>
                  <a:pt x="760856" y="694017"/>
                  <a:pt x="762697" y="715409"/>
                  <a:pt x="763348" y="720715"/>
                </a:cubicBezTo>
                <a:cubicBezTo>
                  <a:pt x="763563" y="722719"/>
                  <a:pt x="762914" y="723261"/>
                  <a:pt x="761019" y="723424"/>
                </a:cubicBezTo>
                <a:cubicBezTo>
                  <a:pt x="750350" y="724235"/>
                  <a:pt x="739626" y="725211"/>
                  <a:pt x="728958" y="726240"/>
                </a:cubicBezTo>
                <a:cubicBezTo>
                  <a:pt x="727117" y="726402"/>
                  <a:pt x="726359" y="726077"/>
                  <a:pt x="726196" y="724019"/>
                </a:cubicBezTo>
                <a:cubicBezTo>
                  <a:pt x="725329" y="713242"/>
                  <a:pt x="724354" y="702411"/>
                  <a:pt x="723326" y="691633"/>
                </a:cubicBezTo>
                <a:cubicBezTo>
                  <a:pt x="723163" y="689792"/>
                  <a:pt x="723705" y="689305"/>
                  <a:pt x="725492" y="689142"/>
                </a:cubicBezTo>
                <a:cubicBezTo>
                  <a:pt x="736268" y="688275"/>
                  <a:pt x="747100" y="687355"/>
                  <a:pt x="757878" y="686272"/>
                </a:cubicBezTo>
                <a:close/>
                <a:moveTo>
                  <a:pt x="385334" y="681668"/>
                </a:moveTo>
                <a:cubicBezTo>
                  <a:pt x="387012" y="681559"/>
                  <a:pt x="388475" y="682751"/>
                  <a:pt x="388529" y="684375"/>
                </a:cubicBezTo>
                <a:lnTo>
                  <a:pt x="394595" y="752504"/>
                </a:lnTo>
                <a:cubicBezTo>
                  <a:pt x="394758" y="754129"/>
                  <a:pt x="393511" y="755592"/>
                  <a:pt x="391887" y="755754"/>
                </a:cubicBezTo>
                <a:lnTo>
                  <a:pt x="361072" y="758516"/>
                </a:lnTo>
                <a:cubicBezTo>
                  <a:pt x="359068" y="758733"/>
                  <a:pt x="357226" y="757217"/>
                  <a:pt x="357065" y="755158"/>
                </a:cubicBezTo>
                <a:lnTo>
                  <a:pt x="350837" y="684755"/>
                </a:lnTo>
                <a:close/>
                <a:moveTo>
                  <a:pt x="460666" y="675006"/>
                </a:moveTo>
                <a:cubicBezTo>
                  <a:pt x="460991" y="674952"/>
                  <a:pt x="461208" y="675169"/>
                  <a:pt x="461263" y="675493"/>
                </a:cubicBezTo>
                <a:lnTo>
                  <a:pt x="464132" y="707988"/>
                </a:lnTo>
                <a:cubicBezTo>
                  <a:pt x="464294" y="709613"/>
                  <a:pt x="463050" y="711074"/>
                  <a:pt x="461425" y="711237"/>
                </a:cubicBezTo>
                <a:lnTo>
                  <a:pt x="432071" y="713836"/>
                </a:lnTo>
                <a:cubicBezTo>
                  <a:pt x="430069" y="714053"/>
                  <a:pt x="428227" y="712537"/>
                  <a:pt x="428064" y="710479"/>
                </a:cubicBezTo>
                <a:lnTo>
                  <a:pt x="425464" y="681126"/>
                </a:lnTo>
                <a:cubicBezTo>
                  <a:pt x="425302" y="679501"/>
                  <a:pt x="426548" y="678039"/>
                  <a:pt x="428173" y="677877"/>
                </a:cubicBezTo>
                <a:close/>
                <a:moveTo>
                  <a:pt x="791129" y="645600"/>
                </a:moveTo>
                <a:cubicBezTo>
                  <a:pt x="755928" y="648795"/>
                  <a:pt x="720726" y="651936"/>
                  <a:pt x="685525" y="654969"/>
                </a:cubicBezTo>
                <a:cubicBezTo>
                  <a:pt x="682978" y="655186"/>
                  <a:pt x="682437" y="655944"/>
                  <a:pt x="682654" y="658435"/>
                </a:cubicBezTo>
                <a:cubicBezTo>
                  <a:pt x="684332" y="676036"/>
                  <a:pt x="690560" y="746223"/>
                  <a:pt x="691969" y="763715"/>
                </a:cubicBezTo>
                <a:cubicBezTo>
                  <a:pt x="692239" y="766586"/>
                  <a:pt x="693052" y="767182"/>
                  <a:pt x="695813" y="766911"/>
                </a:cubicBezTo>
                <a:cubicBezTo>
                  <a:pt x="730908" y="763662"/>
                  <a:pt x="766000" y="760574"/>
                  <a:pt x="801094" y="757542"/>
                </a:cubicBezTo>
                <a:cubicBezTo>
                  <a:pt x="803640" y="757325"/>
                  <a:pt x="804180" y="756567"/>
                  <a:pt x="803964" y="754075"/>
                </a:cubicBezTo>
                <a:cubicBezTo>
                  <a:pt x="800714" y="718874"/>
                  <a:pt x="797629" y="683672"/>
                  <a:pt x="794595" y="648470"/>
                </a:cubicBezTo>
                <a:cubicBezTo>
                  <a:pt x="794379" y="645924"/>
                  <a:pt x="793621" y="645384"/>
                  <a:pt x="791129" y="645600"/>
                </a:cubicBezTo>
                <a:close/>
                <a:moveTo>
                  <a:pt x="530312" y="632764"/>
                </a:moveTo>
                <a:cubicBezTo>
                  <a:pt x="530365" y="632764"/>
                  <a:pt x="530365" y="632819"/>
                  <a:pt x="530365" y="632819"/>
                </a:cubicBezTo>
                <a:lnTo>
                  <a:pt x="530799" y="632764"/>
                </a:lnTo>
                <a:cubicBezTo>
                  <a:pt x="532478" y="632602"/>
                  <a:pt x="533940" y="633848"/>
                  <a:pt x="534102" y="635526"/>
                </a:cubicBezTo>
                <a:lnTo>
                  <a:pt x="537027" y="668183"/>
                </a:lnTo>
                <a:lnTo>
                  <a:pt x="570605" y="665204"/>
                </a:lnTo>
                <a:cubicBezTo>
                  <a:pt x="572282" y="665042"/>
                  <a:pt x="573745" y="666288"/>
                  <a:pt x="573908" y="667966"/>
                </a:cubicBezTo>
                <a:lnTo>
                  <a:pt x="579973" y="736095"/>
                </a:lnTo>
                <a:cubicBezTo>
                  <a:pt x="580135" y="737774"/>
                  <a:pt x="578890" y="739236"/>
                  <a:pt x="577157" y="739400"/>
                </a:cubicBezTo>
                <a:lnTo>
                  <a:pt x="541413" y="742594"/>
                </a:lnTo>
                <a:cubicBezTo>
                  <a:pt x="541847" y="742594"/>
                  <a:pt x="542172" y="742865"/>
                  <a:pt x="542227" y="743298"/>
                </a:cubicBezTo>
                <a:lnTo>
                  <a:pt x="545150" y="775955"/>
                </a:lnTo>
                <a:cubicBezTo>
                  <a:pt x="545313" y="777580"/>
                  <a:pt x="544067" y="779041"/>
                  <a:pt x="542442" y="779204"/>
                </a:cubicBezTo>
                <a:lnTo>
                  <a:pt x="438625" y="788411"/>
                </a:lnTo>
                <a:cubicBezTo>
                  <a:pt x="436621" y="788628"/>
                  <a:pt x="434780" y="787111"/>
                  <a:pt x="434617" y="785053"/>
                </a:cubicBezTo>
                <a:lnTo>
                  <a:pt x="431963" y="755321"/>
                </a:lnTo>
                <a:cubicBezTo>
                  <a:pt x="431801" y="753696"/>
                  <a:pt x="433046" y="752234"/>
                  <a:pt x="434672" y="752071"/>
                </a:cubicBezTo>
                <a:lnTo>
                  <a:pt x="506049" y="745735"/>
                </a:lnTo>
                <a:lnTo>
                  <a:pt x="499605" y="673165"/>
                </a:lnTo>
                <a:cubicBezTo>
                  <a:pt x="499605" y="672624"/>
                  <a:pt x="499822" y="672190"/>
                  <a:pt x="500147" y="671865"/>
                </a:cubicBezTo>
                <a:lnTo>
                  <a:pt x="462019" y="675224"/>
                </a:lnTo>
                <a:cubicBezTo>
                  <a:pt x="461749" y="675224"/>
                  <a:pt x="461478" y="675007"/>
                  <a:pt x="461478" y="674736"/>
                </a:cubicBezTo>
                <a:lnTo>
                  <a:pt x="458608" y="642187"/>
                </a:lnTo>
                <a:cubicBezTo>
                  <a:pt x="458446" y="640564"/>
                  <a:pt x="459691" y="639101"/>
                  <a:pt x="461316" y="638938"/>
                </a:cubicBezTo>
                <a:lnTo>
                  <a:pt x="529066" y="632927"/>
                </a:lnTo>
                <a:cubicBezTo>
                  <a:pt x="529336" y="632657"/>
                  <a:pt x="529716" y="632602"/>
                  <a:pt x="530312" y="632764"/>
                </a:cubicBezTo>
                <a:close/>
                <a:moveTo>
                  <a:pt x="602880" y="586786"/>
                </a:moveTo>
                <a:cubicBezTo>
                  <a:pt x="602934" y="586786"/>
                  <a:pt x="602989" y="586786"/>
                  <a:pt x="602988" y="586841"/>
                </a:cubicBezTo>
                <a:lnTo>
                  <a:pt x="606238" y="623666"/>
                </a:lnTo>
                <a:cubicBezTo>
                  <a:pt x="606400" y="625291"/>
                  <a:pt x="605155" y="626753"/>
                  <a:pt x="603529" y="626916"/>
                </a:cubicBezTo>
                <a:lnTo>
                  <a:pt x="572661" y="629624"/>
                </a:lnTo>
                <a:cubicBezTo>
                  <a:pt x="570657" y="629840"/>
                  <a:pt x="568815" y="628324"/>
                  <a:pt x="568653" y="626266"/>
                </a:cubicBezTo>
                <a:lnTo>
                  <a:pt x="565729" y="593068"/>
                </a:lnTo>
                <a:cubicBezTo>
                  <a:pt x="565566" y="591443"/>
                  <a:pt x="566812" y="589982"/>
                  <a:pt x="568437" y="589819"/>
                </a:cubicBezTo>
                <a:close/>
                <a:moveTo>
                  <a:pt x="786688" y="570322"/>
                </a:moveTo>
                <a:cubicBezTo>
                  <a:pt x="788367" y="570160"/>
                  <a:pt x="789829" y="571405"/>
                  <a:pt x="789992" y="573084"/>
                </a:cubicBezTo>
                <a:lnTo>
                  <a:pt x="793187" y="608827"/>
                </a:lnTo>
                <a:lnTo>
                  <a:pt x="826439" y="605903"/>
                </a:lnTo>
                <a:cubicBezTo>
                  <a:pt x="828118" y="605741"/>
                  <a:pt x="829580" y="606987"/>
                  <a:pt x="829742" y="608665"/>
                </a:cubicBezTo>
                <a:lnTo>
                  <a:pt x="835971" y="679068"/>
                </a:lnTo>
                <a:lnTo>
                  <a:pt x="871228" y="675927"/>
                </a:lnTo>
                <a:lnTo>
                  <a:pt x="868248" y="642296"/>
                </a:lnTo>
                <a:cubicBezTo>
                  <a:pt x="868086" y="640671"/>
                  <a:pt x="869332" y="639210"/>
                  <a:pt x="870956" y="639047"/>
                </a:cubicBezTo>
                <a:lnTo>
                  <a:pt x="907188" y="635852"/>
                </a:lnTo>
                <a:lnTo>
                  <a:pt x="904100" y="601083"/>
                </a:lnTo>
                <a:cubicBezTo>
                  <a:pt x="903937" y="599459"/>
                  <a:pt x="905183" y="597996"/>
                  <a:pt x="906808" y="597834"/>
                </a:cubicBezTo>
                <a:lnTo>
                  <a:pt x="937027" y="595180"/>
                </a:lnTo>
                <a:cubicBezTo>
                  <a:pt x="938706" y="595018"/>
                  <a:pt x="940168" y="596263"/>
                  <a:pt x="940331" y="597942"/>
                </a:cubicBezTo>
                <a:lnTo>
                  <a:pt x="943418" y="632548"/>
                </a:lnTo>
                <a:cubicBezTo>
                  <a:pt x="943418" y="632494"/>
                  <a:pt x="943471" y="632441"/>
                  <a:pt x="943526" y="632440"/>
                </a:cubicBezTo>
                <a:lnTo>
                  <a:pt x="978024" y="629407"/>
                </a:lnTo>
                <a:cubicBezTo>
                  <a:pt x="979703" y="629245"/>
                  <a:pt x="981165" y="630491"/>
                  <a:pt x="981327" y="632169"/>
                </a:cubicBezTo>
                <a:lnTo>
                  <a:pt x="993946" y="774655"/>
                </a:lnTo>
                <a:cubicBezTo>
                  <a:pt x="994108" y="776280"/>
                  <a:pt x="992863" y="777742"/>
                  <a:pt x="991238" y="777904"/>
                </a:cubicBezTo>
                <a:lnTo>
                  <a:pt x="960314" y="780667"/>
                </a:lnTo>
                <a:cubicBezTo>
                  <a:pt x="958256" y="780829"/>
                  <a:pt x="956469" y="779312"/>
                  <a:pt x="956145" y="777147"/>
                </a:cubicBezTo>
                <a:lnTo>
                  <a:pt x="953166" y="743299"/>
                </a:lnTo>
                <a:lnTo>
                  <a:pt x="920673" y="746168"/>
                </a:lnTo>
                <a:cubicBezTo>
                  <a:pt x="918668" y="746385"/>
                  <a:pt x="916826" y="744869"/>
                  <a:pt x="916665" y="742811"/>
                </a:cubicBezTo>
                <a:lnTo>
                  <a:pt x="910491" y="673220"/>
                </a:lnTo>
                <a:lnTo>
                  <a:pt x="872581" y="676578"/>
                </a:lnTo>
                <a:lnTo>
                  <a:pt x="875776" y="712429"/>
                </a:lnTo>
                <a:cubicBezTo>
                  <a:pt x="875829" y="712808"/>
                  <a:pt x="875505" y="713188"/>
                  <a:pt x="875073" y="713241"/>
                </a:cubicBezTo>
                <a:lnTo>
                  <a:pt x="839274" y="716437"/>
                </a:lnTo>
                <a:lnTo>
                  <a:pt x="842470" y="752342"/>
                </a:lnTo>
                <a:lnTo>
                  <a:pt x="876751" y="749309"/>
                </a:lnTo>
                <a:cubicBezTo>
                  <a:pt x="878430" y="749147"/>
                  <a:pt x="879892" y="750393"/>
                  <a:pt x="880054" y="752072"/>
                </a:cubicBezTo>
                <a:lnTo>
                  <a:pt x="883087" y="786461"/>
                </a:lnTo>
                <a:lnTo>
                  <a:pt x="953437" y="780341"/>
                </a:lnTo>
                <a:cubicBezTo>
                  <a:pt x="955115" y="780179"/>
                  <a:pt x="956578" y="781424"/>
                  <a:pt x="956741" y="783104"/>
                </a:cubicBezTo>
                <a:lnTo>
                  <a:pt x="959719" y="816898"/>
                </a:lnTo>
                <a:lnTo>
                  <a:pt x="994270" y="813810"/>
                </a:lnTo>
                <a:cubicBezTo>
                  <a:pt x="995949" y="813647"/>
                  <a:pt x="997412" y="814893"/>
                  <a:pt x="997575" y="816573"/>
                </a:cubicBezTo>
                <a:lnTo>
                  <a:pt x="1000336" y="847983"/>
                </a:lnTo>
                <a:cubicBezTo>
                  <a:pt x="1000499" y="849608"/>
                  <a:pt x="999253" y="851070"/>
                  <a:pt x="997629" y="851233"/>
                </a:cubicBezTo>
                <a:lnTo>
                  <a:pt x="929120" y="857298"/>
                </a:lnTo>
                <a:cubicBezTo>
                  <a:pt x="927117" y="857515"/>
                  <a:pt x="925275" y="855999"/>
                  <a:pt x="925112" y="853940"/>
                </a:cubicBezTo>
                <a:lnTo>
                  <a:pt x="922188" y="820851"/>
                </a:lnTo>
                <a:lnTo>
                  <a:pt x="849077" y="827349"/>
                </a:lnTo>
                <a:lnTo>
                  <a:pt x="855685" y="901815"/>
                </a:lnTo>
                <a:lnTo>
                  <a:pt x="781814" y="908368"/>
                </a:lnTo>
                <a:cubicBezTo>
                  <a:pt x="781381" y="908421"/>
                  <a:pt x="781002" y="908801"/>
                  <a:pt x="781056" y="909288"/>
                </a:cubicBezTo>
                <a:lnTo>
                  <a:pt x="784252" y="944978"/>
                </a:lnTo>
                <a:lnTo>
                  <a:pt x="675885" y="954618"/>
                </a:lnTo>
                <a:cubicBezTo>
                  <a:pt x="673880" y="954833"/>
                  <a:pt x="672039" y="953318"/>
                  <a:pt x="671877" y="951260"/>
                </a:cubicBezTo>
                <a:lnTo>
                  <a:pt x="665648" y="880910"/>
                </a:lnTo>
                <a:lnTo>
                  <a:pt x="702096" y="877661"/>
                </a:lnTo>
                <a:lnTo>
                  <a:pt x="705182" y="912484"/>
                </a:lnTo>
                <a:cubicBezTo>
                  <a:pt x="705346" y="914488"/>
                  <a:pt x="707132" y="916004"/>
                  <a:pt x="709191" y="915841"/>
                </a:cubicBezTo>
                <a:lnTo>
                  <a:pt x="777048" y="909829"/>
                </a:lnTo>
                <a:cubicBezTo>
                  <a:pt x="778674" y="909667"/>
                  <a:pt x="779919" y="908206"/>
                  <a:pt x="779757" y="906581"/>
                </a:cubicBezTo>
                <a:lnTo>
                  <a:pt x="776723" y="872516"/>
                </a:lnTo>
                <a:lnTo>
                  <a:pt x="811384" y="869429"/>
                </a:lnTo>
                <a:cubicBezTo>
                  <a:pt x="813009" y="869267"/>
                  <a:pt x="814254" y="867804"/>
                  <a:pt x="814092" y="866179"/>
                </a:cubicBezTo>
                <a:lnTo>
                  <a:pt x="811275" y="834715"/>
                </a:lnTo>
                <a:cubicBezTo>
                  <a:pt x="811114" y="833036"/>
                  <a:pt x="809651" y="831791"/>
                  <a:pt x="807972" y="831953"/>
                </a:cubicBezTo>
                <a:lnTo>
                  <a:pt x="773529" y="834985"/>
                </a:lnTo>
                <a:lnTo>
                  <a:pt x="770387" y="799459"/>
                </a:lnTo>
                <a:cubicBezTo>
                  <a:pt x="770224" y="797780"/>
                  <a:pt x="768763" y="796534"/>
                  <a:pt x="767084" y="796697"/>
                </a:cubicBezTo>
                <a:lnTo>
                  <a:pt x="735619" y="799513"/>
                </a:lnTo>
                <a:cubicBezTo>
                  <a:pt x="733995" y="799675"/>
                  <a:pt x="732748" y="801138"/>
                  <a:pt x="732910" y="802762"/>
                </a:cubicBezTo>
                <a:lnTo>
                  <a:pt x="736052" y="838343"/>
                </a:lnTo>
                <a:lnTo>
                  <a:pt x="699767" y="841538"/>
                </a:lnTo>
                <a:lnTo>
                  <a:pt x="696626" y="806012"/>
                </a:lnTo>
                <a:cubicBezTo>
                  <a:pt x="696463" y="804332"/>
                  <a:pt x="695002" y="803088"/>
                  <a:pt x="693322" y="803250"/>
                </a:cubicBezTo>
                <a:lnTo>
                  <a:pt x="661858" y="806066"/>
                </a:lnTo>
                <a:cubicBezTo>
                  <a:pt x="660233" y="806229"/>
                  <a:pt x="658987" y="807690"/>
                  <a:pt x="659150" y="809315"/>
                </a:cubicBezTo>
                <a:lnTo>
                  <a:pt x="665486" y="880802"/>
                </a:lnTo>
                <a:lnTo>
                  <a:pt x="633046" y="883673"/>
                </a:lnTo>
                <a:cubicBezTo>
                  <a:pt x="631042" y="883889"/>
                  <a:pt x="629201" y="882373"/>
                  <a:pt x="629039" y="880315"/>
                </a:cubicBezTo>
                <a:lnTo>
                  <a:pt x="622864" y="810561"/>
                </a:lnTo>
                <a:lnTo>
                  <a:pt x="587283" y="813702"/>
                </a:lnTo>
                <a:cubicBezTo>
                  <a:pt x="587066" y="813702"/>
                  <a:pt x="586797" y="813540"/>
                  <a:pt x="586797" y="813268"/>
                </a:cubicBezTo>
                <a:lnTo>
                  <a:pt x="589830" y="847441"/>
                </a:lnTo>
                <a:cubicBezTo>
                  <a:pt x="589992" y="849066"/>
                  <a:pt x="588746" y="850529"/>
                  <a:pt x="587121" y="850691"/>
                </a:cubicBezTo>
                <a:lnTo>
                  <a:pt x="555819" y="853453"/>
                </a:lnTo>
                <a:cubicBezTo>
                  <a:pt x="553815" y="853670"/>
                  <a:pt x="551974" y="852154"/>
                  <a:pt x="551811" y="850095"/>
                </a:cubicBezTo>
                <a:lnTo>
                  <a:pt x="545800" y="782562"/>
                </a:lnTo>
                <a:cubicBezTo>
                  <a:pt x="545638" y="780937"/>
                  <a:pt x="546883" y="779475"/>
                  <a:pt x="548509" y="779312"/>
                </a:cubicBezTo>
                <a:lnTo>
                  <a:pt x="583493" y="776226"/>
                </a:lnTo>
                <a:lnTo>
                  <a:pt x="580352" y="740645"/>
                </a:lnTo>
                <a:cubicBezTo>
                  <a:pt x="580298" y="739886"/>
                  <a:pt x="580839" y="739237"/>
                  <a:pt x="581598" y="739182"/>
                </a:cubicBezTo>
                <a:lnTo>
                  <a:pt x="652543" y="732900"/>
                </a:lnTo>
                <a:lnTo>
                  <a:pt x="649239" y="695858"/>
                </a:lnTo>
                <a:lnTo>
                  <a:pt x="617017" y="698727"/>
                </a:lnTo>
                <a:cubicBezTo>
                  <a:pt x="615012" y="698944"/>
                  <a:pt x="613171" y="697428"/>
                  <a:pt x="613009" y="695369"/>
                </a:cubicBezTo>
                <a:lnTo>
                  <a:pt x="610300" y="664609"/>
                </a:lnTo>
                <a:cubicBezTo>
                  <a:pt x="610138" y="662984"/>
                  <a:pt x="611384" y="661523"/>
                  <a:pt x="613009" y="661359"/>
                </a:cubicBezTo>
                <a:lnTo>
                  <a:pt x="645936" y="658435"/>
                </a:lnTo>
                <a:lnTo>
                  <a:pt x="642957" y="625128"/>
                </a:lnTo>
                <a:cubicBezTo>
                  <a:pt x="642795" y="623505"/>
                  <a:pt x="644039" y="622042"/>
                  <a:pt x="645665" y="621880"/>
                </a:cubicBezTo>
                <a:lnTo>
                  <a:pt x="716502" y="615598"/>
                </a:lnTo>
                <a:lnTo>
                  <a:pt x="713307" y="579854"/>
                </a:lnTo>
                <a:cubicBezTo>
                  <a:pt x="713143" y="578229"/>
                  <a:pt x="714390" y="576767"/>
                  <a:pt x="716015" y="576604"/>
                </a:cubicBezTo>
                <a:close/>
                <a:moveTo>
                  <a:pt x="191291" y="587435"/>
                </a:moveTo>
                <a:cubicBezTo>
                  <a:pt x="191725" y="587869"/>
                  <a:pt x="191562" y="588518"/>
                  <a:pt x="191615" y="589060"/>
                </a:cubicBezTo>
                <a:cubicBezTo>
                  <a:pt x="192591" y="600108"/>
                  <a:pt x="193565" y="611102"/>
                  <a:pt x="194541" y="622095"/>
                </a:cubicBezTo>
                <a:cubicBezTo>
                  <a:pt x="194594" y="622799"/>
                  <a:pt x="195028" y="623612"/>
                  <a:pt x="194107" y="624099"/>
                </a:cubicBezTo>
                <a:cubicBezTo>
                  <a:pt x="193024" y="611913"/>
                  <a:pt x="191942" y="599674"/>
                  <a:pt x="190858" y="587490"/>
                </a:cubicBezTo>
                <a:lnTo>
                  <a:pt x="157822" y="590414"/>
                </a:lnTo>
                <a:cubicBezTo>
                  <a:pt x="156740" y="590523"/>
                  <a:pt x="155981" y="591442"/>
                  <a:pt x="156089" y="592471"/>
                </a:cubicBezTo>
                <a:lnTo>
                  <a:pt x="159177" y="627565"/>
                </a:lnTo>
                <a:lnTo>
                  <a:pt x="194269" y="624479"/>
                </a:lnTo>
                <a:cubicBezTo>
                  <a:pt x="195353" y="624370"/>
                  <a:pt x="196112" y="623450"/>
                  <a:pt x="196003" y="622420"/>
                </a:cubicBezTo>
                <a:lnTo>
                  <a:pt x="193078" y="589114"/>
                </a:lnTo>
                <a:cubicBezTo>
                  <a:pt x="193023" y="588194"/>
                  <a:pt x="192211" y="587490"/>
                  <a:pt x="191291" y="587435"/>
                </a:cubicBezTo>
                <a:close/>
                <a:moveTo>
                  <a:pt x="896518" y="523801"/>
                </a:moveTo>
                <a:cubicBezTo>
                  <a:pt x="896952" y="523801"/>
                  <a:pt x="897331" y="524126"/>
                  <a:pt x="897385" y="524560"/>
                </a:cubicBezTo>
                <a:lnTo>
                  <a:pt x="900363" y="558191"/>
                </a:lnTo>
                <a:cubicBezTo>
                  <a:pt x="900526" y="559815"/>
                  <a:pt x="899280" y="561278"/>
                  <a:pt x="897656" y="561440"/>
                </a:cubicBezTo>
                <a:lnTo>
                  <a:pt x="828227" y="567614"/>
                </a:lnTo>
                <a:cubicBezTo>
                  <a:pt x="826331" y="567777"/>
                  <a:pt x="824652" y="566369"/>
                  <a:pt x="824490" y="564473"/>
                </a:cubicBezTo>
                <a:lnTo>
                  <a:pt x="821727" y="533441"/>
                </a:lnTo>
                <a:cubicBezTo>
                  <a:pt x="821565" y="531816"/>
                  <a:pt x="822811" y="530355"/>
                  <a:pt x="824436" y="530191"/>
                </a:cubicBezTo>
                <a:close/>
                <a:moveTo>
                  <a:pt x="557119" y="516436"/>
                </a:moveTo>
                <a:cubicBezTo>
                  <a:pt x="558798" y="516273"/>
                  <a:pt x="560260" y="517519"/>
                  <a:pt x="560423" y="519197"/>
                </a:cubicBezTo>
                <a:lnTo>
                  <a:pt x="563076" y="549255"/>
                </a:lnTo>
                <a:cubicBezTo>
                  <a:pt x="563239" y="550880"/>
                  <a:pt x="561993" y="552342"/>
                  <a:pt x="560369" y="552504"/>
                </a:cubicBezTo>
                <a:lnTo>
                  <a:pt x="529553" y="555212"/>
                </a:lnTo>
                <a:cubicBezTo>
                  <a:pt x="527550" y="555429"/>
                  <a:pt x="525709" y="553912"/>
                  <a:pt x="525546" y="551854"/>
                </a:cubicBezTo>
                <a:lnTo>
                  <a:pt x="522947" y="522501"/>
                </a:lnTo>
                <a:cubicBezTo>
                  <a:pt x="522784" y="520877"/>
                  <a:pt x="524030" y="519415"/>
                  <a:pt x="525655" y="519252"/>
                </a:cubicBezTo>
                <a:close/>
                <a:moveTo>
                  <a:pt x="961345" y="443758"/>
                </a:moveTo>
                <a:cubicBezTo>
                  <a:pt x="963023" y="443596"/>
                  <a:pt x="964486" y="444842"/>
                  <a:pt x="964649" y="446520"/>
                </a:cubicBezTo>
                <a:lnTo>
                  <a:pt x="973909" y="550826"/>
                </a:lnTo>
                <a:cubicBezTo>
                  <a:pt x="974072" y="552451"/>
                  <a:pt x="972825" y="553913"/>
                  <a:pt x="971201" y="554075"/>
                </a:cubicBezTo>
                <a:lnTo>
                  <a:pt x="936702" y="557108"/>
                </a:lnTo>
                <a:lnTo>
                  <a:pt x="933507" y="521040"/>
                </a:lnTo>
                <a:lnTo>
                  <a:pt x="897385" y="524236"/>
                </a:lnTo>
                <a:lnTo>
                  <a:pt x="894352" y="489791"/>
                </a:lnTo>
                <a:cubicBezTo>
                  <a:pt x="894190" y="488166"/>
                  <a:pt x="895435" y="486705"/>
                  <a:pt x="897061" y="486542"/>
                </a:cubicBezTo>
                <a:lnTo>
                  <a:pt x="930203" y="483617"/>
                </a:lnTo>
                <a:lnTo>
                  <a:pt x="927225" y="449770"/>
                </a:lnTo>
                <a:cubicBezTo>
                  <a:pt x="927063" y="448145"/>
                  <a:pt x="928309" y="446683"/>
                  <a:pt x="929933" y="446520"/>
                </a:cubicBezTo>
                <a:close/>
                <a:moveTo>
                  <a:pt x="145042" y="477984"/>
                </a:moveTo>
                <a:cubicBezTo>
                  <a:pt x="146071" y="477931"/>
                  <a:pt x="146993" y="478688"/>
                  <a:pt x="147100" y="479717"/>
                </a:cubicBezTo>
                <a:lnTo>
                  <a:pt x="150188" y="514487"/>
                </a:lnTo>
                <a:cubicBezTo>
                  <a:pt x="150241" y="515515"/>
                  <a:pt x="149484" y="516436"/>
                  <a:pt x="148454" y="516544"/>
                </a:cubicBezTo>
                <a:lnTo>
                  <a:pt x="113685" y="519631"/>
                </a:lnTo>
                <a:cubicBezTo>
                  <a:pt x="112657" y="519685"/>
                  <a:pt x="111736" y="518928"/>
                  <a:pt x="111628" y="517898"/>
                </a:cubicBezTo>
                <a:lnTo>
                  <a:pt x="108540" y="483130"/>
                </a:lnTo>
                <a:cubicBezTo>
                  <a:pt x="108487" y="482101"/>
                  <a:pt x="109244" y="481180"/>
                  <a:pt x="110273" y="481072"/>
                </a:cubicBezTo>
                <a:close/>
                <a:moveTo>
                  <a:pt x="477509" y="449825"/>
                </a:moveTo>
                <a:cubicBezTo>
                  <a:pt x="478592" y="449716"/>
                  <a:pt x="479513" y="450474"/>
                  <a:pt x="479620" y="451558"/>
                </a:cubicBezTo>
                <a:lnTo>
                  <a:pt x="485795" y="520878"/>
                </a:lnTo>
                <a:cubicBezTo>
                  <a:pt x="485849" y="521906"/>
                  <a:pt x="485091" y="522827"/>
                  <a:pt x="484063" y="522935"/>
                </a:cubicBezTo>
                <a:lnTo>
                  <a:pt x="449347" y="526023"/>
                </a:lnTo>
                <a:lnTo>
                  <a:pt x="452759" y="564203"/>
                </a:lnTo>
                <a:cubicBezTo>
                  <a:pt x="452759" y="564203"/>
                  <a:pt x="452759" y="564258"/>
                  <a:pt x="452759" y="564258"/>
                </a:cubicBezTo>
                <a:lnTo>
                  <a:pt x="485848" y="561332"/>
                </a:lnTo>
                <a:cubicBezTo>
                  <a:pt x="486879" y="561279"/>
                  <a:pt x="487799" y="562036"/>
                  <a:pt x="487907" y="563065"/>
                </a:cubicBezTo>
                <a:lnTo>
                  <a:pt x="490831" y="595939"/>
                </a:lnTo>
                <a:cubicBezTo>
                  <a:pt x="490939" y="597022"/>
                  <a:pt x="490181" y="597942"/>
                  <a:pt x="489098" y="598051"/>
                </a:cubicBezTo>
                <a:lnTo>
                  <a:pt x="382627" y="607474"/>
                </a:lnTo>
                <a:cubicBezTo>
                  <a:pt x="381598" y="607528"/>
                  <a:pt x="380677" y="606770"/>
                  <a:pt x="380569" y="605741"/>
                </a:cubicBezTo>
                <a:lnTo>
                  <a:pt x="377319" y="570918"/>
                </a:lnTo>
                <a:lnTo>
                  <a:pt x="415175" y="567561"/>
                </a:lnTo>
                <a:lnTo>
                  <a:pt x="411763" y="529164"/>
                </a:lnTo>
                <a:cubicBezTo>
                  <a:pt x="411709" y="528135"/>
                  <a:pt x="412467" y="527214"/>
                  <a:pt x="413495" y="527106"/>
                </a:cubicBezTo>
                <a:lnTo>
                  <a:pt x="447181" y="524128"/>
                </a:lnTo>
                <a:cubicBezTo>
                  <a:pt x="447561" y="524128"/>
                  <a:pt x="447940" y="524236"/>
                  <a:pt x="448264" y="524398"/>
                </a:cubicBezTo>
                <a:lnTo>
                  <a:pt x="442090" y="454861"/>
                </a:lnTo>
                <a:cubicBezTo>
                  <a:pt x="442037" y="453832"/>
                  <a:pt x="442794" y="452911"/>
                  <a:pt x="443824" y="452804"/>
                </a:cubicBezTo>
                <a:close/>
                <a:moveTo>
                  <a:pt x="695978" y="393772"/>
                </a:moveTo>
                <a:lnTo>
                  <a:pt x="626115" y="399946"/>
                </a:lnTo>
                <a:cubicBezTo>
                  <a:pt x="624491" y="400108"/>
                  <a:pt x="623245" y="401571"/>
                  <a:pt x="623407" y="403195"/>
                </a:cubicBezTo>
                <a:lnTo>
                  <a:pt x="626332" y="436177"/>
                </a:lnTo>
                <a:cubicBezTo>
                  <a:pt x="626332" y="436339"/>
                  <a:pt x="626494" y="436448"/>
                  <a:pt x="626656" y="436448"/>
                </a:cubicBezTo>
                <a:lnTo>
                  <a:pt x="593296" y="439425"/>
                </a:lnTo>
                <a:cubicBezTo>
                  <a:pt x="591672" y="439589"/>
                  <a:pt x="590425" y="441050"/>
                  <a:pt x="590589" y="442675"/>
                </a:cubicBezTo>
                <a:lnTo>
                  <a:pt x="593512" y="475548"/>
                </a:lnTo>
                <a:cubicBezTo>
                  <a:pt x="593567" y="475657"/>
                  <a:pt x="593675" y="475765"/>
                  <a:pt x="593784" y="475765"/>
                </a:cubicBezTo>
                <a:lnTo>
                  <a:pt x="665163" y="469428"/>
                </a:lnTo>
                <a:cubicBezTo>
                  <a:pt x="666786" y="469266"/>
                  <a:pt x="668032" y="467805"/>
                  <a:pt x="667870" y="466179"/>
                </a:cubicBezTo>
                <a:lnTo>
                  <a:pt x="664946" y="433360"/>
                </a:lnTo>
                <a:cubicBezTo>
                  <a:pt x="664945" y="433198"/>
                  <a:pt x="664837" y="433143"/>
                  <a:pt x="664729" y="433143"/>
                </a:cubicBezTo>
                <a:lnTo>
                  <a:pt x="699281" y="430057"/>
                </a:lnTo>
                <a:cubicBezTo>
                  <a:pt x="700905" y="429895"/>
                  <a:pt x="702151" y="428432"/>
                  <a:pt x="701988" y="426808"/>
                </a:cubicBezTo>
                <a:lnTo>
                  <a:pt x="699281" y="396534"/>
                </a:lnTo>
                <a:cubicBezTo>
                  <a:pt x="699119" y="394855"/>
                  <a:pt x="697656" y="393609"/>
                  <a:pt x="695978" y="393772"/>
                </a:cubicBezTo>
                <a:close/>
                <a:moveTo>
                  <a:pt x="286227" y="392038"/>
                </a:moveTo>
                <a:lnTo>
                  <a:pt x="250376" y="395234"/>
                </a:lnTo>
                <a:lnTo>
                  <a:pt x="253572" y="431086"/>
                </a:lnTo>
                <a:cubicBezTo>
                  <a:pt x="253679" y="432168"/>
                  <a:pt x="254600" y="432927"/>
                  <a:pt x="255629" y="432819"/>
                </a:cubicBezTo>
                <a:lnTo>
                  <a:pt x="289530" y="429786"/>
                </a:lnTo>
                <a:cubicBezTo>
                  <a:pt x="290561" y="429678"/>
                  <a:pt x="291373" y="428757"/>
                  <a:pt x="291264" y="427674"/>
                </a:cubicBezTo>
                <a:lnTo>
                  <a:pt x="288285" y="393771"/>
                </a:lnTo>
                <a:cubicBezTo>
                  <a:pt x="288177" y="392689"/>
                  <a:pt x="287256" y="391930"/>
                  <a:pt x="286227" y="392038"/>
                </a:cubicBezTo>
                <a:close/>
                <a:moveTo>
                  <a:pt x="843553" y="343352"/>
                </a:moveTo>
                <a:lnTo>
                  <a:pt x="846749" y="379853"/>
                </a:lnTo>
                <a:lnTo>
                  <a:pt x="884225" y="376550"/>
                </a:lnTo>
                <a:lnTo>
                  <a:pt x="887473" y="412997"/>
                </a:lnTo>
                <a:lnTo>
                  <a:pt x="849998" y="416301"/>
                </a:lnTo>
                <a:lnTo>
                  <a:pt x="852976" y="449715"/>
                </a:lnTo>
                <a:cubicBezTo>
                  <a:pt x="853139" y="451340"/>
                  <a:pt x="851893" y="452801"/>
                  <a:pt x="850269" y="452964"/>
                </a:cubicBezTo>
                <a:lnTo>
                  <a:pt x="818857" y="455727"/>
                </a:lnTo>
                <a:cubicBezTo>
                  <a:pt x="817180" y="455889"/>
                  <a:pt x="815717" y="454643"/>
                  <a:pt x="815555" y="452964"/>
                </a:cubicBezTo>
                <a:lnTo>
                  <a:pt x="806402" y="349634"/>
                </a:lnTo>
                <a:cubicBezTo>
                  <a:pt x="806239" y="348009"/>
                  <a:pt x="807485" y="346547"/>
                  <a:pt x="809110" y="346385"/>
                </a:cubicBezTo>
                <a:close/>
                <a:moveTo>
                  <a:pt x="60340" y="375088"/>
                </a:moveTo>
                <a:cubicBezTo>
                  <a:pt x="61370" y="375034"/>
                  <a:pt x="62290" y="375791"/>
                  <a:pt x="62398" y="376820"/>
                </a:cubicBezTo>
                <a:lnTo>
                  <a:pt x="65322" y="409911"/>
                </a:lnTo>
                <a:cubicBezTo>
                  <a:pt x="65377" y="410940"/>
                  <a:pt x="64618" y="411859"/>
                  <a:pt x="63589" y="411968"/>
                </a:cubicBezTo>
                <a:lnTo>
                  <a:pt x="30500" y="414893"/>
                </a:lnTo>
                <a:cubicBezTo>
                  <a:pt x="29470" y="415002"/>
                  <a:pt x="28550" y="414243"/>
                  <a:pt x="28442" y="413160"/>
                </a:cubicBezTo>
                <a:lnTo>
                  <a:pt x="25517" y="380070"/>
                </a:lnTo>
                <a:cubicBezTo>
                  <a:pt x="25463" y="379042"/>
                  <a:pt x="26221" y="378121"/>
                  <a:pt x="27250" y="378013"/>
                </a:cubicBezTo>
                <a:close/>
                <a:moveTo>
                  <a:pt x="134102" y="367236"/>
                </a:moveTo>
                <a:cubicBezTo>
                  <a:pt x="135727" y="367074"/>
                  <a:pt x="137188" y="368319"/>
                  <a:pt x="137351" y="369944"/>
                </a:cubicBezTo>
                <a:lnTo>
                  <a:pt x="143525" y="439534"/>
                </a:lnTo>
                <a:cubicBezTo>
                  <a:pt x="143687" y="441159"/>
                  <a:pt x="142442" y="442622"/>
                  <a:pt x="140818" y="442784"/>
                </a:cubicBezTo>
                <a:lnTo>
                  <a:pt x="108106" y="445708"/>
                </a:lnTo>
                <a:cubicBezTo>
                  <a:pt x="106483" y="445871"/>
                  <a:pt x="105020" y="444625"/>
                  <a:pt x="104858" y="443001"/>
                </a:cubicBezTo>
                <a:lnTo>
                  <a:pt x="98683" y="373410"/>
                </a:lnTo>
                <a:cubicBezTo>
                  <a:pt x="98521" y="371785"/>
                  <a:pt x="99766" y="370322"/>
                  <a:pt x="101392" y="370160"/>
                </a:cubicBezTo>
                <a:close/>
                <a:moveTo>
                  <a:pt x="318938" y="351096"/>
                </a:moveTo>
                <a:cubicBezTo>
                  <a:pt x="320563" y="350934"/>
                  <a:pt x="322025" y="352180"/>
                  <a:pt x="322188" y="353805"/>
                </a:cubicBezTo>
                <a:lnTo>
                  <a:pt x="328524" y="424912"/>
                </a:lnTo>
                <a:lnTo>
                  <a:pt x="362318" y="421933"/>
                </a:lnTo>
                <a:cubicBezTo>
                  <a:pt x="363942" y="421771"/>
                  <a:pt x="365404" y="423015"/>
                  <a:pt x="365567" y="424641"/>
                </a:cubicBezTo>
                <a:lnTo>
                  <a:pt x="378511" y="570430"/>
                </a:lnTo>
                <a:lnTo>
                  <a:pt x="340818" y="573788"/>
                </a:lnTo>
                <a:lnTo>
                  <a:pt x="344066" y="610235"/>
                </a:lnTo>
                <a:lnTo>
                  <a:pt x="270414" y="616788"/>
                </a:lnTo>
                <a:cubicBezTo>
                  <a:pt x="269385" y="616896"/>
                  <a:pt x="268572" y="617817"/>
                  <a:pt x="268681" y="618901"/>
                </a:cubicBezTo>
                <a:lnTo>
                  <a:pt x="271768" y="653561"/>
                </a:lnTo>
                <a:cubicBezTo>
                  <a:pt x="271875" y="654644"/>
                  <a:pt x="272797" y="655401"/>
                  <a:pt x="273826" y="655293"/>
                </a:cubicBezTo>
                <a:lnTo>
                  <a:pt x="347641" y="648740"/>
                </a:lnTo>
                <a:lnTo>
                  <a:pt x="344283" y="610777"/>
                </a:lnTo>
                <a:lnTo>
                  <a:pt x="381814" y="607473"/>
                </a:lnTo>
                <a:lnTo>
                  <a:pt x="385010" y="643270"/>
                </a:lnTo>
                <a:cubicBezTo>
                  <a:pt x="385172" y="644895"/>
                  <a:pt x="383926" y="646358"/>
                  <a:pt x="382301" y="646520"/>
                </a:cubicBezTo>
                <a:lnTo>
                  <a:pt x="347749" y="649607"/>
                </a:lnTo>
                <a:lnTo>
                  <a:pt x="350620" y="682209"/>
                </a:lnTo>
                <a:cubicBezTo>
                  <a:pt x="350782" y="683834"/>
                  <a:pt x="349536" y="685296"/>
                  <a:pt x="347911" y="685459"/>
                </a:cubicBezTo>
                <a:lnTo>
                  <a:pt x="168762" y="701164"/>
                </a:lnTo>
                <a:cubicBezTo>
                  <a:pt x="167137" y="701326"/>
                  <a:pt x="165674" y="700081"/>
                  <a:pt x="165512" y="698457"/>
                </a:cubicBezTo>
                <a:lnTo>
                  <a:pt x="159392" y="629244"/>
                </a:lnTo>
                <a:lnTo>
                  <a:pt x="125112" y="632277"/>
                </a:lnTo>
                <a:cubicBezTo>
                  <a:pt x="124353" y="632331"/>
                  <a:pt x="123596" y="632114"/>
                  <a:pt x="122999" y="631627"/>
                </a:cubicBezTo>
                <a:cubicBezTo>
                  <a:pt x="123162" y="631897"/>
                  <a:pt x="123216" y="632276"/>
                  <a:pt x="123271" y="632601"/>
                </a:cubicBezTo>
                <a:lnTo>
                  <a:pt x="126195" y="665313"/>
                </a:lnTo>
                <a:cubicBezTo>
                  <a:pt x="126357" y="666937"/>
                  <a:pt x="125112" y="668399"/>
                  <a:pt x="123486" y="668561"/>
                </a:cubicBezTo>
                <a:lnTo>
                  <a:pt x="53897" y="674735"/>
                </a:lnTo>
                <a:cubicBezTo>
                  <a:pt x="52271" y="674898"/>
                  <a:pt x="50809" y="673652"/>
                  <a:pt x="50646" y="672027"/>
                </a:cubicBezTo>
                <a:lnTo>
                  <a:pt x="47722" y="639317"/>
                </a:lnTo>
                <a:cubicBezTo>
                  <a:pt x="47559" y="637692"/>
                  <a:pt x="48806" y="636231"/>
                  <a:pt x="50430" y="636068"/>
                </a:cubicBezTo>
                <a:lnTo>
                  <a:pt x="120021" y="629894"/>
                </a:lnTo>
                <a:cubicBezTo>
                  <a:pt x="120780" y="629840"/>
                  <a:pt x="121537" y="630057"/>
                  <a:pt x="122133" y="630544"/>
                </a:cubicBezTo>
                <a:cubicBezTo>
                  <a:pt x="121971" y="630219"/>
                  <a:pt x="121916" y="629894"/>
                  <a:pt x="121863" y="629569"/>
                </a:cubicBezTo>
                <a:lnTo>
                  <a:pt x="118668" y="593772"/>
                </a:lnTo>
                <a:lnTo>
                  <a:pt x="47181" y="600108"/>
                </a:lnTo>
                <a:cubicBezTo>
                  <a:pt x="45556" y="600270"/>
                  <a:pt x="44093" y="599025"/>
                  <a:pt x="43931" y="597400"/>
                </a:cubicBezTo>
                <a:lnTo>
                  <a:pt x="41007" y="564690"/>
                </a:lnTo>
                <a:cubicBezTo>
                  <a:pt x="40845" y="563065"/>
                  <a:pt x="42090" y="561603"/>
                  <a:pt x="43715" y="561439"/>
                </a:cubicBezTo>
                <a:lnTo>
                  <a:pt x="152461" y="551800"/>
                </a:lnTo>
                <a:lnTo>
                  <a:pt x="149590" y="519306"/>
                </a:lnTo>
                <a:cubicBezTo>
                  <a:pt x="149428" y="517681"/>
                  <a:pt x="150673" y="516220"/>
                  <a:pt x="152299" y="516058"/>
                </a:cubicBezTo>
                <a:lnTo>
                  <a:pt x="185116" y="513132"/>
                </a:lnTo>
                <a:lnTo>
                  <a:pt x="181976" y="477606"/>
                </a:lnTo>
                <a:cubicBezTo>
                  <a:pt x="181813" y="475981"/>
                  <a:pt x="183059" y="474519"/>
                  <a:pt x="184684" y="474357"/>
                </a:cubicBezTo>
                <a:lnTo>
                  <a:pt x="219394" y="471275"/>
                </a:lnTo>
                <a:lnTo>
                  <a:pt x="219398" y="471324"/>
                </a:lnTo>
                <a:lnTo>
                  <a:pt x="219457" y="471319"/>
                </a:lnTo>
                <a:lnTo>
                  <a:pt x="222702" y="507879"/>
                </a:lnTo>
                <a:cubicBezTo>
                  <a:pt x="222809" y="508962"/>
                  <a:pt x="223731" y="509721"/>
                  <a:pt x="224759" y="509612"/>
                </a:cubicBezTo>
                <a:lnTo>
                  <a:pt x="295704" y="503330"/>
                </a:lnTo>
                <a:lnTo>
                  <a:pt x="298900" y="539236"/>
                </a:lnTo>
                <a:lnTo>
                  <a:pt x="263806" y="542323"/>
                </a:lnTo>
                <a:cubicBezTo>
                  <a:pt x="262724" y="542431"/>
                  <a:pt x="261966" y="543352"/>
                  <a:pt x="262073" y="544381"/>
                </a:cubicBezTo>
                <a:lnTo>
                  <a:pt x="264999" y="577525"/>
                </a:lnTo>
                <a:cubicBezTo>
                  <a:pt x="265107" y="578554"/>
                  <a:pt x="266028" y="579366"/>
                  <a:pt x="267111" y="579258"/>
                </a:cubicBezTo>
                <a:lnTo>
                  <a:pt x="300254" y="576332"/>
                </a:lnTo>
                <a:cubicBezTo>
                  <a:pt x="301337" y="576225"/>
                  <a:pt x="302096" y="575304"/>
                  <a:pt x="301988" y="574275"/>
                </a:cubicBezTo>
                <a:lnTo>
                  <a:pt x="298900" y="539453"/>
                </a:lnTo>
                <a:lnTo>
                  <a:pt x="334481" y="536311"/>
                </a:lnTo>
                <a:cubicBezTo>
                  <a:pt x="335564" y="536204"/>
                  <a:pt x="336322" y="535283"/>
                  <a:pt x="336214" y="534254"/>
                </a:cubicBezTo>
                <a:lnTo>
                  <a:pt x="332802" y="495965"/>
                </a:lnTo>
                <a:cubicBezTo>
                  <a:pt x="332803" y="495911"/>
                  <a:pt x="332748" y="495857"/>
                  <a:pt x="332748" y="495802"/>
                </a:cubicBezTo>
                <a:lnTo>
                  <a:pt x="329877" y="463417"/>
                </a:lnTo>
                <a:cubicBezTo>
                  <a:pt x="329769" y="462333"/>
                  <a:pt x="328848" y="461575"/>
                  <a:pt x="327819" y="461684"/>
                </a:cubicBezTo>
                <a:lnTo>
                  <a:pt x="219457" y="471319"/>
                </a:lnTo>
                <a:lnTo>
                  <a:pt x="219453" y="471269"/>
                </a:lnTo>
                <a:lnTo>
                  <a:pt x="219394" y="471275"/>
                </a:lnTo>
                <a:lnTo>
                  <a:pt x="216419" y="437855"/>
                </a:lnTo>
                <a:cubicBezTo>
                  <a:pt x="216420" y="437368"/>
                  <a:pt x="216474" y="436934"/>
                  <a:pt x="216637" y="436502"/>
                </a:cubicBezTo>
                <a:lnTo>
                  <a:pt x="181543" y="439643"/>
                </a:lnTo>
                <a:cubicBezTo>
                  <a:pt x="179918" y="439805"/>
                  <a:pt x="178456" y="438559"/>
                  <a:pt x="178293" y="436934"/>
                </a:cubicBezTo>
                <a:lnTo>
                  <a:pt x="175369" y="404224"/>
                </a:lnTo>
                <a:cubicBezTo>
                  <a:pt x="175207" y="402599"/>
                  <a:pt x="176452" y="401136"/>
                  <a:pt x="178077" y="400974"/>
                </a:cubicBezTo>
                <a:lnTo>
                  <a:pt x="250214" y="394584"/>
                </a:lnTo>
                <a:lnTo>
                  <a:pt x="247180" y="360466"/>
                </a:lnTo>
                <a:cubicBezTo>
                  <a:pt x="247018" y="358841"/>
                  <a:pt x="248263" y="357378"/>
                  <a:pt x="249889" y="357216"/>
                </a:cubicBezTo>
                <a:close/>
                <a:moveTo>
                  <a:pt x="504479" y="335552"/>
                </a:moveTo>
                <a:cubicBezTo>
                  <a:pt x="506158" y="335390"/>
                  <a:pt x="507620" y="336636"/>
                  <a:pt x="507783" y="338314"/>
                </a:cubicBezTo>
                <a:lnTo>
                  <a:pt x="510599" y="369942"/>
                </a:lnTo>
                <a:cubicBezTo>
                  <a:pt x="510761" y="371567"/>
                  <a:pt x="509516" y="373028"/>
                  <a:pt x="507891" y="373191"/>
                </a:cubicBezTo>
                <a:lnTo>
                  <a:pt x="473230" y="376278"/>
                </a:lnTo>
                <a:lnTo>
                  <a:pt x="476209" y="410017"/>
                </a:lnTo>
                <a:cubicBezTo>
                  <a:pt x="476371" y="411642"/>
                  <a:pt x="475127" y="413104"/>
                  <a:pt x="473502" y="413267"/>
                </a:cubicBezTo>
                <a:lnTo>
                  <a:pt x="442525" y="416029"/>
                </a:lnTo>
                <a:cubicBezTo>
                  <a:pt x="440520" y="416245"/>
                  <a:pt x="438679" y="414729"/>
                  <a:pt x="438516" y="412671"/>
                </a:cubicBezTo>
                <a:lnTo>
                  <a:pt x="435484" y="378715"/>
                </a:lnTo>
                <a:lnTo>
                  <a:pt x="473122" y="375357"/>
                </a:lnTo>
                <a:lnTo>
                  <a:pt x="470143" y="341617"/>
                </a:lnTo>
                <a:cubicBezTo>
                  <a:pt x="469981" y="339994"/>
                  <a:pt x="471228" y="338531"/>
                  <a:pt x="472852" y="338369"/>
                </a:cubicBezTo>
                <a:close/>
                <a:moveTo>
                  <a:pt x="874098" y="302896"/>
                </a:moveTo>
                <a:cubicBezTo>
                  <a:pt x="875723" y="302734"/>
                  <a:pt x="877184" y="303926"/>
                  <a:pt x="877239" y="305659"/>
                </a:cubicBezTo>
                <a:lnTo>
                  <a:pt x="880272" y="339560"/>
                </a:lnTo>
                <a:lnTo>
                  <a:pt x="843446" y="342810"/>
                </a:lnTo>
                <a:lnTo>
                  <a:pt x="840467" y="308963"/>
                </a:lnTo>
                <a:cubicBezTo>
                  <a:pt x="840305" y="307283"/>
                  <a:pt x="841550" y="305822"/>
                  <a:pt x="843229" y="305659"/>
                </a:cubicBezTo>
                <a:close/>
                <a:moveTo>
                  <a:pt x="948238" y="296073"/>
                </a:moveTo>
                <a:cubicBezTo>
                  <a:pt x="949917" y="295911"/>
                  <a:pt x="951378" y="297157"/>
                  <a:pt x="951541" y="298835"/>
                </a:cubicBezTo>
                <a:lnTo>
                  <a:pt x="960748" y="403141"/>
                </a:lnTo>
                <a:cubicBezTo>
                  <a:pt x="960910" y="404766"/>
                  <a:pt x="959664" y="406227"/>
                  <a:pt x="958040" y="406390"/>
                </a:cubicBezTo>
                <a:lnTo>
                  <a:pt x="923596" y="409423"/>
                </a:lnTo>
                <a:lnTo>
                  <a:pt x="920402" y="373300"/>
                </a:lnTo>
                <a:lnTo>
                  <a:pt x="884279" y="376496"/>
                </a:lnTo>
                <a:lnTo>
                  <a:pt x="881030" y="339669"/>
                </a:lnTo>
                <a:lnTo>
                  <a:pt x="917152" y="336473"/>
                </a:lnTo>
                <a:lnTo>
                  <a:pt x="914119" y="302085"/>
                </a:lnTo>
                <a:cubicBezTo>
                  <a:pt x="913956" y="300460"/>
                  <a:pt x="915203" y="298997"/>
                  <a:pt x="916827" y="298835"/>
                </a:cubicBezTo>
                <a:close/>
                <a:moveTo>
                  <a:pt x="422649" y="268452"/>
                </a:moveTo>
                <a:cubicBezTo>
                  <a:pt x="424327" y="268290"/>
                  <a:pt x="425790" y="269536"/>
                  <a:pt x="425952" y="271161"/>
                </a:cubicBezTo>
                <a:lnTo>
                  <a:pt x="435484" y="378715"/>
                </a:lnTo>
                <a:cubicBezTo>
                  <a:pt x="435483" y="378878"/>
                  <a:pt x="435376" y="378985"/>
                  <a:pt x="435267" y="378986"/>
                </a:cubicBezTo>
                <a:lnTo>
                  <a:pt x="401960" y="381964"/>
                </a:lnTo>
                <a:cubicBezTo>
                  <a:pt x="399957" y="382181"/>
                  <a:pt x="398115" y="380665"/>
                  <a:pt x="397952" y="378606"/>
                </a:cubicBezTo>
                <a:lnTo>
                  <a:pt x="388692" y="274464"/>
                </a:lnTo>
                <a:cubicBezTo>
                  <a:pt x="388530" y="272839"/>
                  <a:pt x="389776" y="271377"/>
                  <a:pt x="391400" y="271214"/>
                </a:cubicBezTo>
                <a:close/>
                <a:moveTo>
                  <a:pt x="644583" y="246357"/>
                </a:moveTo>
                <a:cubicBezTo>
                  <a:pt x="646587" y="246142"/>
                  <a:pt x="648427" y="247657"/>
                  <a:pt x="648590" y="249715"/>
                </a:cubicBezTo>
                <a:lnTo>
                  <a:pt x="651461" y="281993"/>
                </a:lnTo>
                <a:cubicBezTo>
                  <a:pt x="651623" y="283618"/>
                  <a:pt x="650378" y="285079"/>
                  <a:pt x="648752" y="285241"/>
                </a:cubicBezTo>
                <a:lnTo>
                  <a:pt x="614634" y="288275"/>
                </a:lnTo>
                <a:lnTo>
                  <a:pt x="617937" y="325589"/>
                </a:lnTo>
                <a:lnTo>
                  <a:pt x="652002" y="322557"/>
                </a:lnTo>
                <a:cubicBezTo>
                  <a:pt x="653680" y="322393"/>
                  <a:pt x="655143" y="323639"/>
                  <a:pt x="655306" y="325318"/>
                </a:cubicBezTo>
                <a:lnTo>
                  <a:pt x="658392" y="359816"/>
                </a:lnTo>
                <a:lnTo>
                  <a:pt x="731612" y="353317"/>
                </a:lnTo>
                <a:lnTo>
                  <a:pt x="728525" y="318548"/>
                </a:lnTo>
                <a:cubicBezTo>
                  <a:pt x="728363" y="316924"/>
                  <a:pt x="729609" y="315461"/>
                  <a:pt x="731233" y="315299"/>
                </a:cubicBezTo>
                <a:lnTo>
                  <a:pt x="762698" y="312483"/>
                </a:lnTo>
                <a:cubicBezTo>
                  <a:pt x="764376" y="312321"/>
                  <a:pt x="765839" y="313566"/>
                  <a:pt x="766002" y="315245"/>
                </a:cubicBezTo>
                <a:lnTo>
                  <a:pt x="772067" y="383428"/>
                </a:lnTo>
                <a:cubicBezTo>
                  <a:pt x="772229" y="385053"/>
                  <a:pt x="770984" y="386514"/>
                  <a:pt x="769359" y="386678"/>
                </a:cubicBezTo>
                <a:lnTo>
                  <a:pt x="735999" y="389656"/>
                </a:lnTo>
                <a:lnTo>
                  <a:pt x="739248" y="426429"/>
                </a:lnTo>
                <a:lnTo>
                  <a:pt x="773692" y="423396"/>
                </a:lnTo>
                <a:cubicBezTo>
                  <a:pt x="775370" y="423233"/>
                  <a:pt x="776833" y="424479"/>
                  <a:pt x="776995" y="426157"/>
                </a:cubicBezTo>
                <a:lnTo>
                  <a:pt x="779650" y="456215"/>
                </a:lnTo>
                <a:cubicBezTo>
                  <a:pt x="779812" y="457839"/>
                  <a:pt x="778565" y="459301"/>
                  <a:pt x="776941" y="459464"/>
                </a:cubicBezTo>
                <a:lnTo>
                  <a:pt x="742443" y="462551"/>
                </a:lnTo>
                <a:lnTo>
                  <a:pt x="745748" y="499756"/>
                </a:lnTo>
                <a:lnTo>
                  <a:pt x="780190" y="496724"/>
                </a:lnTo>
                <a:cubicBezTo>
                  <a:pt x="781869" y="496561"/>
                  <a:pt x="783331" y="497806"/>
                  <a:pt x="783494" y="499486"/>
                </a:cubicBezTo>
                <a:lnTo>
                  <a:pt x="786256" y="530463"/>
                </a:lnTo>
                <a:cubicBezTo>
                  <a:pt x="786418" y="532088"/>
                  <a:pt x="785172" y="533550"/>
                  <a:pt x="783549" y="533712"/>
                </a:cubicBezTo>
                <a:lnTo>
                  <a:pt x="715745" y="539724"/>
                </a:lnTo>
                <a:cubicBezTo>
                  <a:pt x="713740" y="539941"/>
                  <a:pt x="711899" y="538424"/>
                  <a:pt x="711737" y="536366"/>
                </a:cubicBezTo>
                <a:lnTo>
                  <a:pt x="708812" y="503656"/>
                </a:lnTo>
                <a:cubicBezTo>
                  <a:pt x="708758" y="503331"/>
                  <a:pt x="709028" y="503060"/>
                  <a:pt x="709353" y="503006"/>
                </a:cubicBezTo>
                <a:lnTo>
                  <a:pt x="671390" y="506363"/>
                </a:lnTo>
                <a:lnTo>
                  <a:pt x="677077" y="570377"/>
                </a:lnTo>
                <a:cubicBezTo>
                  <a:pt x="677564" y="576171"/>
                  <a:pt x="673286" y="581262"/>
                  <a:pt x="667490" y="581804"/>
                </a:cubicBezTo>
                <a:lnTo>
                  <a:pt x="607106" y="587165"/>
                </a:lnTo>
                <a:cubicBezTo>
                  <a:pt x="605102" y="587382"/>
                  <a:pt x="603261" y="585866"/>
                  <a:pt x="603098" y="583807"/>
                </a:cubicBezTo>
                <a:lnTo>
                  <a:pt x="593567" y="476686"/>
                </a:lnTo>
                <a:lnTo>
                  <a:pt x="559339" y="479719"/>
                </a:lnTo>
                <a:cubicBezTo>
                  <a:pt x="557336" y="479935"/>
                  <a:pt x="555494" y="478419"/>
                  <a:pt x="555331" y="476361"/>
                </a:cubicBezTo>
                <a:lnTo>
                  <a:pt x="549429" y="409314"/>
                </a:lnTo>
                <a:cubicBezTo>
                  <a:pt x="549267" y="407691"/>
                  <a:pt x="550512" y="406228"/>
                  <a:pt x="552138" y="406066"/>
                </a:cubicBezTo>
                <a:lnTo>
                  <a:pt x="587068" y="402979"/>
                </a:lnTo>
                <a:lnTo>
                  <a:pt x="582628" y="353209"/>
                </a:lnTo>
                <a:lnTo>
                  <a:pt x="580731" y="331925"/>
                </a:lnTo>
                <a:lnTo>
                  <a:pt x="577049" y="290496"/>
                </a:lnTo>
                <a:lnTo>
                  <a:pt x="614146" y="287191"/>
                </a:lnTo>
                <a:lnTo>
                  <a:pt x="611059" y="252314"/>
                </a:lnTo>
                <a:cubicBezTo>
                  <a:pt x="610897" y="250690"/>
                  <a:pt x="612142" y="249228"/>
                  <a:pt x="613768" y="249065"/>
                </a:cubicBezTo>
                <a:close/>
                <a:moveTo>
                  <a:pt x="345908" y="237260"/>
                </a:moveTo>
                <a:cubicBezTo>
                  <a:pt x="347588" y="237151"/>
                  <a:pt x="349049" y="238343"/>
                  <a:pt x="349212" y="239967"/>
                </a:cubicBezTo>
                <a:lnTo>
                  <a:pt x="355223" y="307718"/>
                </a:lnTo>
                <a:cubicBezTo>
                  <a:pt x="355386" y="309342"/>
                  <a:pt x="354140" y="310805"/>
                  <a:pt x="352515" y="310967"/>
                </a:cubicBezTo>
                <a:lnTo>
                  <a:pt x="321538" y="313729"/>
                </a:lnTo>
                <a:cubicBezTo>
                  <a:pt x="319535" y="313946"/>
                  <a:pt x="317692" y="312430"/>
                  <a:pt x="317530" y="310371"/>
                </a:cubicBezTo>
                <a:lnTo>
                  <a:pt x="311572" y="243325"/>
                </a:lnTo>
                <a:cubicBezTo>
                  <a:pt x="311410" y="241700"/>
                  <a:pt x="312656" y="240239"/>
                  <a:pt x="314281" y="240076"/>
                </a:cubicBezTo>
                <a:close/>
                <a:moveTo>
                  <a:pt x="565025" y="179528"/>
                </a:moveTo>
                <a:cubicBezTo>
                  <a:pt x="566109" y="179419"/>
                  <a:pt x="567029" y="180177"/>
                  <a:pt x="567138" y="181261"/>
                </a:cubicBezTo>
                <a:lnTo>
                  <a:pt x="576832" y="290549"/>
                </a:lnTo>
                <a:lnTo>
                  <a:pt x="542117" y="293635"/>
                </a:lnTo>
                <a:cubicBezTo>
                  <a:pt x="541034" y="293689"/>
                  <a:pt x="540059" y="292931"/>
                  <a:pt x="540005" y="291902"/>
                </a:cubicBezTo>
                <a:lnTo>
                  <a:pt x="530419" y="184077"/>
                </a:lnTo>
                <a:cubicBezTo>
                  <a:pt x="530310" y="183264"/>
                  <a:pt x="530907" y="182560"/>
                  <a:pt x="531719" y="182507"/>
                </a:cubicBezTo>
                <a:close/>
                <a:moveTo>
                  <a:pt x="186147" y="139887"/>
                </a:moveTo>
                <a:cubicBezTo>
                  <a:pt x="188421" y="139724"/>
                  <a:pt x="189233" y="140157"/>
                  <a:pt x="189450" y="142594"/>
                </a:cubicBezTo>
                <a:cubicBezTo>
                  <a:pt x="192483" y="177688"/>
                  <a:pt x="195569" y="212782"/>
                  <a:pt x="198765" y="247875"/>
                </a:cubicBezTo>
                <a:cubicBezTo>
                  <a:pt x="198981" y="250149"/>
                  <a:pt x="198332" y="250745"/>
                  <a:pt x="196165" y="250908"/>
                </a:cubicBezTo>
                <a:cubicBezTo>
                  <a:pt x="178564" y="252424"/>
                  <a:pt x="160964" y="253994"/>
                  <a:pt x="143363" y="255565"/>
                </a:cubicBezTo>
                <a:cubicBezTo>
                  <a:pt x="126087" y="257082"/>
                  <a:pt x="108810" y="258598"/>
                  <a:pt x="91536" y="260223"/>
                </a:cubicBezTo>
                <a:cubicBezTo>
                  <a:pt x="88936" y="260440"/>
                  <a:pt x="87907" y="260114"/>
                  <a:pt x="87690" y="257082"/>
                </a:cubicBezTo>
                <a:cubicBezTo>
                  <a:pt x="84711" y="222205"/>
                  <a:pt x="81625" y="187328"/>
                  <a:pt x="78429" y="152451"/>
                </a:cubicBezTo>
                <a:cubicBezTo>
                  <a:pt x="78212" y="150068"/>
                  <a:pt x="78809" y="149418"/>
                  <a:pt x="81191" y="149201"/>
                </a:cubicBezTo>
                <a:cubicBezTo>
                  <a:pt x="116176" y="146169"/>
                  <a:pt x="151162" y="143081"/>
                  <a:pt x="186147" y="139887"/>
                </a:cubicBezTo>
                <a:close/>
                <a:moveTo>
                  <a:pt x="519750" y="108638"/>
                </a:moveTo>
                <a:cubicBezTo>
                  <a:pt x="521428" y="108476"/>
                  <a:pt x="522891" y="109721"/>
                  <a:pt x="523054" y="111400"/>
                </a:cubicBezTo>
                <a:lnTo>
                  <a:pt x="529445" y="183320"/>
                </a:lnTo>
                <a:lnTo>
                  <a:pt x="494351" y="186461"/>
                </a:lnTo>
                <a:lnTo>
                  <a:pt x="503991" y="295099"/>
                </a:lnTo>
                <a:cubicBezTo>
                  <a:pt x="504046" y="296128"/>
                  <a:pt x="503287" y="297049"/>
                  <a:pt x="502258" y="297157"/>
                </a:cubicBezTo>
                <a:lnTo>
                  <a:pt x="469439" y="300081"/>
                </a:lnTo>
                <a:cubicBezTo>
                  <a:pt x="468356" y="300190"/>
                  <a:pt x="467436" y="299377"/>
                  <a:pt x="467327" y="298295"/>
                </a:cubicBezTo>
                <a:lnTo>
                  <a:pt x="464133" y="262389"/>
                </a:lnTo>
                <a:lnTo>
                  <a:pt x="425735" y="265801"/>
                </a:lnTo>
                <a:cubicBezTo>
                  <a:pt x="424706" y="265855"/>
                  <a:pt x="423785" y="265096"/>
                  <a:pt x="423676" y="264068"/>
                </a:cubicBezTo>
                <a:lnTo>
                  <a:pt x="420698" y="230382"/>
                </a:lnTo>
                <a:cubicBezTo>
                  <a:pt x="420590" y="229298"/>
                  <a:pt x="421348" y="228379"/>
                  <a:pt x="422432" y="228270"/>
                </a:cubicBezTo>
                <a:lnTo>
                  <a:pt x="460774" y="224858"/>
                </a:lnTo>
                <a:lnTo>
                  <a:pt x="457633" y="189657"/>
                </a:lnTo>
                <a:lnTo>
                  <a:pt x="422377" y="192798"/>
                </a:lnTo>
                <a:cubicBezTo>
                  <a:pt x="420372" y="193013"/>
                  <a:pt x="418532" y="191497"/>
                  <a:pt x="418370" y="189440"/>
                </a:cubicBezTo>
                <a:lnTo>
                  <a:pt x="412034" y="118170"/>
                </a:lnTo>
                <a:close/>
                <a:moveTo>
                  <a:pt x="852435" y="80747"/>
                </a:moveTo>
                <a:cubicBezTo>
                  <a:pt x="854709" y="80585"/>
                  <a:pt x="855521" y="81017"/>
                  <a:pt x="855738" y="83454"/>
                </a:cubicBezTo>
                <a:cubicBezTo>
                  <a:pt x="858771" y="118548"/>
                  <a:pt x="861857" y="153642"/>
                  <a:pt x="865054" y="188735"/>
                </a:cubicBezTo>
                <a:cubicBezTo>
                  <a:pt x="865270" y="191009"/>
                  <a:pt x="864619" y="191606"/>
                  <a:pt x="862454" y="191768"/>
                </a:cubicBezTo>
                <a:cubicBezTo>
                  <a:pt x="844852" y="193284"/>
                  <a:pt x="827252" y="194854"/>
                  <a:pt x="809651" y="196425"/>
                </a:cubicBezTo>
                <a:cubicBezTo>
                  <a:pt x="792375" y="197942"/>
                  <a:pt x="775099" y="199458"/>
                  <a:pt x="757824" y="201083"/>
                </a:cubicBezTo>
                <a:cubicBezTo>
                  <a:pt x="755224" y="201300"/>
                  <a:pt x="754195" y="200974"/>
                  <a:pt x="753979" y="197942"/>
                </a:cubicBezTo>
                <a:cubicBezTo>
                  <a:pt x="750999" y="163065"/>
                  <a:pt x="747912" y="128188"/>
                  <a:pt x="744717" y="93311"/>
                </a:cubicBezTo>
                <a:cubicBezTo>
                  <a:pt x="744500" y="90928"/>
                  <a:pt x="745097" y="90278"/>
                  <a:pt x="747479" y="90061"/>
                </a:cubicBezTo>
                <a:cubicBezTo>
                  <a:pt x="782464" y="87029"/>
                  <a:pt x="817450" y="83941"/>
                  <a:pt x="852435" y="80747"/>
                </a:cubicBezTo>
                <a:close/>
                <a:moveTo>
                  <a:pt x="219344" y="99215"/>
                </a:moveTo>
                <a:cubicBezTo>
                  <a:pt x="159881" y="104630"/>
                  <a:pt x="100362" y="109883"/>
                  <a:pt x="40898" y="115082"/>
                </a:cubicBezTo>
                <a:cubicBezTo>
                  <a:pt x="37865" y="115352"/>
                  <a:pt x="37595" y="116435"/>
                  <a:pt x="37811" y="119035"/>
                </a:cubicBezTo>
                <a:cubicBezTo>
                  <a:pt x="43118" y="178554"/>
                  <a:pt x="48427" y="238017"/>
                  <a:pt x="53625" y="297536"/>
                </a:cubicBezTo>
                <a:cubicBezTo>
                  <a:pt x="53897" y="300352"/>
                  <a:pt x="54601" y="301164"/>
                  <a:pt x="57579" y="300893"/>
                </a:cubicBezTo>
                <a:cubicBezTo>
                  <a:pt x="117043" y="295477"/>
                  <a:pt x="176561" y="290223"/>
                  <a:pt x="236024" y="285025"/>
                </a:cubicBezTo>
                <a:cubicBezTo>
                  <a:pt x="238840" y="284808"/>
                  <a:pt x="239707" y="284158"/>
                  <a:pt x="239437" y="281125"/>
                </a:cubicBezTo>
                <a:cubicBezTo>
                  <a:pt x="236675" y="251448"/>
                  <a:pt x="234128" y="221715"/>
                  <a:pt x="231475" y="192038"/>
                </a:cubicBezTo>
                <a:cubicBezTo>
                  <a:pt x="228821" y="162360"/>
                  <a:pt x="226168" y="132629"/>
                  <a:pt x="223623" y="102950"/>
                </a:cubicBezTo>
                <a:cubicBezTo>
                  <a:pt x="223353" y="99864"/>
                  <a:pt x="222702" y="98888"/>
                  <a:pt x="219344" y="99215"/>
                </a:cubicBezTo>
                <a:close/>
                <a:moveTo>
                  <a:pt x="632288" y="63688"/>
                </a:moveTo>
                <a:cubicBezTo>
                  <a:pt x="633373" y="63579"/>
                  <a:pt x="634293" y="64337"/>
                  <a:pt x="634401" y="65420"/>
                </a:cubicBezTo>
                <a:lnTo>
                  <a:pt x="640467" y="133819"/>
                </a:lnTo>
                <a:cubicBezTo>
                  <a:pt x="640521" y="134849"/>
                  <a:pt x="639763" y="135769"/>
                  <a:pt x="638734" y="135878"/>
                </a:cubicBezTo>
                <a:lnTo>
                  <a:pt x="611710" y="138260"/>
                </a:lnTo>
                <a:lnTo>
                  <a:pt x="605915" y="138802"/>
                </a:lnTo>
                <a:lnTo>
                  <a:pt x="565569" y="142377"/>
                </a:lnTo>
                <a:cubicBezTo>
                  <a:pt x="564539" y="142430"/>
                  <a:pt x="563619" y="141673"/>
                  <a:pt x="563510" y="140697"/>
                </a:cubicBezTo>
                <a:lnTo>
                  <a:pt x="560532" y="107012"/>
                </a:lnTo>
                <a:cubicBezTo>
                  <a:pt x="560423" y="105930"/>
                  <a:pt x="561182" y="105009"/>
                  <a:pt x="562265" y="104900"/>
                </a:cubicBezTo>
                <a:lnTo>
                  <a:pt x="600607" y="101489"/>
                </a:lnTo>
                <a:lnTo>
                  <a:pt x="597683" y="68669"/>
                </a:lnTo>
                <a:cubicBezTo>
                  <a:pt x="597629" y="67641"/>
                  <a:pt x="598388" y="66720"/>
                  <a:pt x="599417" y="66612"/>
                </a:cubicBezTo>
                <a:close/>
                <a:moveTo>
                  <a:pt x="885578" y="40076"/>
                </a:moveTo>
                <a:cubicBezTo>
                  <a:pt x="826114" y="45491"/>
                  <a:pt x="766596" y="50745"/>
                  <a:pt x="707132" y="55944"/>
                </a:cubicBezTo>
                <a:cubicBezTo>
                  <a:pt x="704100" y="56214"/>
                  <a:pt x="703828" y="57298"/>
                  <a:pt x="704045" y="59897"/>
                </a:cubicBezTo>
                <a:cubicBezTo>
                  <a:pt x="709407" y="119415"/>
                  <a:pt x="714714" y="178879"/>
                  <a:pt x="719860" y="238397"/>
                </a:cubicBezTo>
                <a:cubicBezTo>
                  <a:pt x="720130" y="241213"/>
                  <a:pt x="720834" y="242026"/>
                  <a:pt x="723813" y="241754"/>
                </a:cubicBezTo>
                <a:cubicBezTo>
                  <a:pt x="783277" y="236339"/>
                  <a:pt x="842795" y="231086"/>
                  <a:pt x="902258" y="225887"/>
                </a:cubicBezTo>
                <a:cubicBezTo>
                  <a:pt x="905075" y="225670"/>
                  <a:pt x="905942" y="225021"/>
                  <a:pt x="905670" y="221987"/>
                </a:cubicBezTo>
                <a:cubicBezTo>
                  <a:pt x="902908" y="192309"/>
                  <a:pt x="900362" y="162578"/>
                  <a:pt x="897709" y="132900"/>
                </a:cubicBezTo>
                <a:cubicBezTo>
                  <a:pt x="895055" y="103223"/>
                  <a:pt x="892402" y="73491"/>
                  <a:pt x="889856" y="43813"/>
                </a:cubicBezTo>
                <a:cubicBezTo>
                  <a:pt x="889586" y="40726"/>
                  <a:pt x="888936" y="39751"/>
                  <a:pt x="885578" y="40076"/>
                </a:cubicBezTo>
                <a:close/>
                <a:moveTo>
                  <a:pt x="257199" y="59138"/>
                </a:moveTo>
                <a:cubicBezTo>
                  <a:pt x="258174" y="59030"/>
                  <a:pt x="258986" y="59734"/>
                  <a:pt x="259095" y="60708"/>
                </a:cubicBezTo>
                <a:lnTo>
                  <a:pt x="281787" y="316327"/>
                </a:lnTo>
                <a:cubicBezTo>
                  <a:pt x="281894" y="317302"/>
                  <a:pt x="281191" y="318114"/>
                  <a:pt x="280217" y="318223"/>
                </a:cubicBezTo>
                <a:lnTo>
                  <a:pt x="24598" y="340914"/>
                </a:lnTo>
                <a:cubicBezTo>
                  <a:pt x="23622" y="341022"/>
                  <a:pt x="22756" y="340318"/>
                  <a:pt x="22702" y="339344"/>
                </a:cubicBezTo>
                <a:lnTo>
                  <a:pt x="10" y="83725"/>
                </a:lnTo>
                <a:cubicBezTo>
                  <a:pt x="-97" y="82751"/>
                  <a:pt x="606" y="81938"/>
                  <a:pt x="1580" y="81830"/>
                </a:cubicBezTo>
                <a:close/>
                <a:moveTo>
                  <a:pt x="402557" y="46302"/>
                </a:moveTo>
                <a:cubicBezTo>
                  <a:pt x="404235" y="46140"/>
                  <a:pt x="405698" y="47386"/>
                  <a:pt x="405860" y="49064"/>
                </a:cubicBezTo>
                <a:lnTo>
                  <a:pt x="411979" y="117844"/>
                </a:lnTo>
                <a:lnTo>
                  <a:pt x="375207" y="121093"/>
                </a:lnTo>
                <a:lnTo>
                  <a:pt x="381761" y="194963"/>
                </a:lnTo>
                <a:cubicBezTo>
                  <a:pt x="381815" y="195992"/>
                  <a:pt x="381057" y="196913"/>
                  <a:pt x="380027" y="197021"/>
                </a:cubicBezTo>
                <a:lnTo>
                  <a:pt x="347209" y="199945"/>
                </a:lnTo>
                <a:cubicBezTo>
                  <a:pt x="346126" y="200054"/>
                  <a:pt x="345205" y="199241"/>
                  <a:pt x="345097" y="198158"/>
                </a:cubicBezTo>
                <a:lnTo>
                  <a:pt x="341901" y="162252"/>
                </a:lnTo>
                <a:lnTo>
                  <a:pt x="306320" y="165393"/>
                </a:lnTo>
                <a:cubicBezTo>
                  <a:pt x="305291" y="165447"/>
                  <a:pt x="304371" y="164689"/>
                  <a:pt x="304263" y="163769"/>
                </a:cubicBezTo>
                <a:lnTo>
                  <a:pt x="301284" y="130083"/>
                </a:lnTo>
                <a:cubicBezTo>
                  <a:pt x="301175" y="129000"/>
                  <a:pt x="301933" y="128079"/>
                  <a:pt x="303016" y="127971"/>
                </a:cubicBezTo>
                <a:lnTo>
                  <a:pt x="338543" y="124830"/>
                </a:lnTo>
                <a:lnTo>
                  <a:pt x="335457" y="90115"/>
                </a:lnTo>
                <a:lnTo>
                  <a:pt x="299876" y="93256"/>
                </a:lnTo>
                <a:cubicBezTo>
                  <a:pt x="298846" y="93311"/>
                  <a:pt x="297926" y="92552"/>
                  <a:pt x="297818" y="91523"/>
                </a:cubicBezTo>
                <a:lnTo>
                  <a:pt x="294840" y="57838"/>
                </a:lnTo>
                <a:cubicBezTo>
                  <a:pt x="294730" y="56754"/>
                  <a:pt x="295488" y="55835"/>
                  <a:pt x="296573" y="55726"/>
                </a:cubicBezTo>
                <a:lnTo>
                  <a:pt x="356199" y="50419"/>
                </a:lnTo>
                <a:lnTo>
                  <a:pt x="372933" y="48956"/>
                </a:lnTo>
                <a:close/>
                <a:moveTo>
                  <a:pt x="476643" y="38613"/>
                </a:moveTo>
                <a:cubicBezTo>
                  <a:pt x="479026" y="38396"/>
                  <a:pt x="481137" y="40183"/>
                  <a:pt x="481354" y="42566"/>
                </a:cubicBezTo>
                <a:lnTo>
                  <a:pt x="483953" y="71811"/>
                </a:lnTo>
                <a:cubicBezTo>
                  <a:pt x="484170" y="73977"/>
                  <a:pt x="482546" y="75872"/>
                  <a:pt x="480380" y="76089"/>
                </a:cubicBezTo>
                <a:lnTo>
                  <a:pt x="451136" y="78688"/>
                </a:lnTo>
                <a:cubicBezTo>
                  <a:pt x="448752" y="78905"/>
                  <a:pt x="446695" y="77118"/>
                  <a:pt x="446424" y="74735"/>
                </a:cubicBezTo>
                <a:lnTo>
                  <a:pt x="443878" y="45923"/>
                </a:lnTo>
                <a:cubicBezTo>
                  <a:pt x="443661" y="43487"/>
                  <a:pt x="445449" y="41374"/>
                  <a:pt x="447832" y="41157"/>
                </a:cubicBezTo>
                <a:close/>
                <a:moveTo>
                  <a:pt x="923489" y="0"/>
                </a:moveTo>
                <a:cubicBezTo>
                  <a:pt x="923813" y="0"/>
                  <a:pt x="924029" y="55"/>
                  <a:pt x="924301" y="163"/>
                </a:cubicBezTo>
                <a:cubicBezTo>
                  <a:pt x="924733" y="108"/>
                  <a:pt x="925059" y="270"/>
                  <a:pt x="925167" y="867"/>
                </a:cubicBezTo>
                <a:cubicBezTo>
                  <a:pt x="925166" y="921"/>
                  <a:pt x="925166" y="921"/>
                  <a:pt x="925166" y="921"/>
                </a:cubicBezTo>
                <a:cubicBezTo>
                  <a:pt x="925275" y="1137"/>
                  <a:pt x="925384" y="1354"/>
                  <a:pt x="925384" y="1625"/>
                </a:cubicBezTo>
                <a:lnTo>
                  <a:pt x="948075" y="257244"/>
                </a:lnTo>
                <a:cubicBezTo>
                  <a:pt x="948183" y="258218"/>
                  <a:pt x="947479" y="259031"/>
                  <a:pt x="946504" y="259139"/>
                </a:cubicBezTo>
                <a:lnTo>
                  <a:pt x="690885" y="281830"/>
                </a:lnTo>
                <a:cubicBezTo>
                  <a:pt x="690343" y="281884"/>
                  <a:pt x="689856" y="281668"/>
                  <a:pt x="689477" y="281290"/>
                </a:cubicBezTo>
                <a:cubicBezTo>
                  <a:pt x="689422" y="281235"/>
                  <a:pt x="689422" y="281235"/>
                  <a:pt x="689423" y="281180"/>
                </a:cubicBezTo>
                <a:cubicBezTo>
                  <a:pt x="689207" y="280910"/>
                  <a:pt x="689043" y="280585"/>
                  <a:pt x="688990" y="280206"/>
                </a:cubicBezTo>
                <a:lnTo>
                  <a:pt x="666298" y="24588"/>
                </a:lnTo>
                <a:cubicBezTo>
                  <a:pt x="666190" y="23612"/>
                  <a:pt x="666894" y="22800"/>
                  <a:pt x="667869" y="22692"/>
                </a:cubicBezTo>
                <a:close/>
              </a:path>
            </a:pathLst>
          </a:custGeom>
          <a:solidFill>
            <a:srgbClr val="000000"/>
          </a:solidFill>
          <a:ln w="4567" cap="flat">
            <a:noFill/>
            <a:prstDash val="solid"/>
            <a:miter/>
          </a:ln>
        </p:spPr>
        <p:txBody>
          <a:bodyPr wrap="square" rtlCol="0" anchor="ctr">
            <a:noAutofit/>
          </a:bodyPr>
          <a:lstStyle/>
          <a:p>
            <a:endParaRPr lang="en-US"/>
          </a:p>
        </p:txBody>
      </p:sp>
      <p:grpSp>
        <p:nvGrpSpPr>
          <p:cNvPr id="12" name="Group 11">
            <a:extLst>
              <a:ext uri="{FF2B5EF4-FFF2-40B4-BE49-F238E27FC236}">
                <a16:creationId xmlns:a16="http://schemas.microsoft.com/office/drawing/2014/main" id="{F82753A5-C99B-B7B0-94BA-866EBEB13D29}"/>
              </a:ext>
            </a:extLst>
          </p:cNvPr>
          <p:cNvGrpSpPr/>
          <p:nvPr/>
        </p:nvGrpSpPr>
        <p:grpSpPr>
          <a:xfrm>
            <a:off x="1238426" y="1603715"/>
            <a:ext cx="2301878" cy="1497523"/>
            <a:chOff x="757971" y="1807708"/>
            <a:chExt cx="2924984" cy="1902894"/>
          </a:xfrm>
        </p:grpSpPr>
        <p:grpSp>
          <p:nvGrpSpPr>
            <p:cNvPr id="13" name="Group 12">
              <a:extLst>
                <a:ext uri="{FF2B5EF4-FFF2-40B4-BE49-F238E27FC236}">
                  <a16:creationId xmlns:a16="http://schemas.microsoft.com/office/drawing/2014/main" id="{156458B7-0BF4-1FE9-BC42-10B623DC37A2}"/>
                </a:ext>
              </a:extLst>
            </p:cNvPr>
            <p:cNvGrpSpPr/>
            <p:nvPr/>
          </p:nvGrpSpPr>
          <p:grpSpPr>
            <a:xfrm flipH="1">
              <a:off x="757971" y="1807708"/>
              <a:ext cx="2924984" cy="1902894"/>
              <a:chOff x="4182621" y="2718148"/>
              <a:chExt cx="1782937" cy="1159917"/>
            </a:xfrm>
          </p:grpSpPr>
          <p:sp>
            <p:nvSpPr>
              <p:cNvPr id="16" name="Freeform: Shape 15">
                <a:extLst>
                  <a:ext uri="{FF2B5EF4-FFF2-40B4-BE49-F238E27FC236}">
                    <a16:creationId xmlns:a16="http://schemas.microsoft.com/office/drawing/2014/main" id="{C5E444B3-D3C5-8FDB-ADA1-1C550C0D987B}"/>
                  </a:ext>
                </a:extLst>
              </p:cNvPr>
              <p:cNvSpPr/>
              <p:nvPr/>
            </p:nvSpPr>
            <p:spPr>
              <a:xfrm>
                <a:off x="4182621" y="2718148"/>
                <a:ext cx="1782937" cy="1159917"/>
              </a:xfrm>
              <a:custGeom>
                <a:avLst/>
                <a:gdLst>
                  <a:gd name="connsiteX0" fmla="*/ 793734 w 2904432"/>
                  <a:gd name="connsiteY0" fmla="*/ 0 h 1881021"/>
                  <a:gd name="connsiteX1" fmla="*/ 7756 w 2904432"/>
                  <a:gd name="connsiteY1" fmla="*/ 410257 h 1881021"/>
                  <a:gd name="connsiteX2" fmla="*/ 0 w 2904432"/>
                  <a:gd name="connsiteY2" fmla="*/ 1881022 h 1881021"/>
                  <a:gd name="connsiteX3" fmla="*/ 1968312 w 2904432"/>
                  <a:gd name="connsiteY3" fmla="*/ 1877656 h 1881021"/>
                  <a:gd name="connsiteX4" fmla="*/ 2843337 w 2904432"/>
                  <a:gd name="connsiteY4" fmla="*/ 1472009 h 1881021"/>
                  <a:gd name="connsiteX5" fmla="*/ 2904433 w 2904432"/>
                  <a:gd name="connsiteY5" fmla="*/ 0 h 1881021"/>
                  <a:gd name="connsiteX0" fmla="*/ 793734 w 2904433"/>
                  <a:gd name="connsiteY0" fmla="*/ 0 h 1881022"/>
                  <a:gd name="connsiteX1" fmla="*/ 7756 w 2904433"/>
                  <a:gd name="connsiteY1" fmla="*/ 410257 h 1881022"/>
                  <a:gd name="connsiteX2" fmla="*/ 0 w 2904433"/>
                  <a:gd name="connsiteY2" fmla="*/ 1881022 h 1881022"/>
                  <a:gd name="connsiteX3" fmla="*/ 1968312 w 2904433"/>
                  <a:gd name="connsiteY3" fmla="*/ 1877656 h 1881022"/>
                  <a:gd name="connsiteX4" fmla="*/ 2867071 w 2904433"/>
                  <a:gd name="connsiteY4" fmla="*/ 1418605 h 1881022"/>
                  <a:gd name="connsiteX5" fmla="*/ 2904433 w 2904433"/>
                  <a:gd name="connsiteY5" fmla="*/ 0 h 1881022"/>
                  <a:gd name="connsiteX6" fmla="*/ 793734 w 2904433"/>
                  <a:gd name="connsiteY6" fmla="*/ 0 h 1881022"/>
                  <a:gd name="connsiteX0" fmla="*/ 793734 w 2904433"/>
                  <a:gd name="connsiteY0" fmla="*/ 0 h 1881022"/>
                  <a:gd name="connsiteX1" fmla="*/ 7756 w 2904433"/>
                  <a:gd name="connsiteY1" fmla="*/ 410257 h 1881022"/>
                  <a:gd name="connsiteX2" fmla="*/ 0 w 2904433"/>
                  <a:gd name="connsiteY2" fmla="*/ 1881022 h 1881022"/>
                  <a:gd name="connsiteX3" fmla="*/ 1968312 w 2904433"/>
                  <a:gd name="connsiteY3" fmla="*/ 1877656 h 1881022"/>
                  <a:gd name="connsiteX4" fmla="*/ 2867071 w 2904433"/>
                  <a:gd name="connsiteY4" fmla="*/ 1288063 h 1881022"/>
                  <a:gd name="connsiteX5" fmla="*/ 2904433 w 2904433"/>
                  <a:gd name="connsiteY5" fmla="*/ 0 h 1881022"/>
                  <a:gd name="connsiteX6" fmla="*/ 793734 w 2904433"/>
                  <a:gd name="connsiteY6" fmla="*/ 0 h 1881022"/>
                  <a:gd name="connsiteX0" fmla="*/ 793734 w 2904433"/>
                  <a:gd name="connsiteY0" fmla="*/ 0 h 1881022"/>
                  <a:gd name="connsiteX1" fmla="*/ 7756 w 2904433"/>
                  <a:gd name="connsiteY1" fmla="*/ 410257 h 1881022"/>
                  <a:gd name="connsiteX2" fmla="*/ 0 w 2904433"/>
                  <a:gd name="connsiteY2" fmla="*/ 1881022 h 1881022"/>
                  <a:gd name="connsiteX3" fmla="*/ 1968312 w 2904433"/>
                  <a:gd name="connsiteY3" fmla="*/ 1877656 h 1881022"/>
                  <a:gd name="connsiteX4" fmla="*/ 2873005 w 2904433"/>
                  <a:gd name="connsiteY4" fmla="*/ 1288063 h 1881022"/>
                  <a:gd name="connsiteX5" fmla="*/ 2904433 w 2904433"/>
                  <a:gd name="connsiteY5" fmla="*/ 0 h 1881022"/>
                  <a:gd name="connsiteX6" fmla="*/ 793734 w 2904433"/>
                  <a:gd name="connsiteY6" fmla="*/ 0 h 1881022"/>
                  <a:gd name="connsiteX0" fmla="*/ 793734 w 2904433"/>
                  <a:gd name="connsiteY0" fmla="*/ 0 h 1889524"/>
                  <a:gd name="connsiteX1" fmla="*/ 7756 w 2904433"/>
                  <a:gd name="connsiteY1" fmla="*/ 410257 h 1889524"/>
                  <a:gd name="connsiteX2" fmla="*/ 0 w 2904433"/>
                  <a:gd name="connsiteY2" fmla="*/ 1881022 h 1889524"/>
                  <a:gd name="connsiteX3" fmla="*/ 1926776 w 2904433"/>
                  <a:gd name="connsiteY3" fmla="*/ 1889524 h 1889524"/>
                  <a:gd name="connsiteX4" fmla="*/ 2873005 w 2904433"/>
                  <a:gd name="connsiteY4" fmla="*/ 1288063 h 1889524"/>
                  <a:gd name="connsiteX5" fmla="*/ 2904433 w 2904433"/>
                  <a:gd name="connsiteY5" fmla="*/ 0 h 1889524"/>
                  <a:gd name="connsiteX6" fmla="*/ 793734 w 2904433"/>
                  <a:gd name="connsiteY6" fmla="*/ 0 h 1889524"/>
                  <a:gd name="connsiteX0" fmla="*/ 793734 w 2904433"/>
                  <a:gd name="connsiteY0" fmla="*/ 0 h 1889524"/>
                  <a:gd name="connsiteX1" fmla="*/ 7756 w 2904433"/>
                  <a:gd name="connsiteY1" fmla="*/ 410257 h 1889524"/>
                  <a:gd name="connsiteX2" fmla="*/ 0 w 2904433"/>
                  <a:gd name="connsiteY2" fmla="*/ 1881022 h 1889524"/>
                  <a:gd name="connsiteX3" fmla="*/ 1944577 w 2904433"/>
                  <a:gd name="connsiteY3" fmla="*/ 1889524 h 1889524"/>
                  <a:gd name="connsiteX4" fmla="*/ 2873005 w 2904433"/>
                  <a:gd name="connsiteY4" fmla="*/ 1288063 h 1889524"/>
                  <a:gd name="connsiteX5" fmla="*/ 2904433 w 2904433"/>
                  <a:gd name="connsiteY5" fmla="*/ 0 h 1889524"/>
                  <a:gd name="connsiteX6" fmla="*/ 793734 w 2904433"/>
                  <a:gd name="connsiteY6" fmla="*/ 0 h 188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433" h="1889524">
                    <a:moveTo>
                      <a:pt x="793734" y="0"/>
                    </a:moveTo>
                    <a:lnTo>
                      <a:pt x="7756" y="410257"/>
                    </a:lnTo>
                    <a:cubicBezTo>
                      <a:pt x="5171" y="900512"/>
                      <a:pt x="2585" y="1390767"/>
                      <a:pt x="0" y="1881022"/>
                    </a:cubicBezTo>
                    <a:lnTo>
                      <a:pt x="1944577" y="1889524"/>
                    </a:lnTo>
                    <a:lnTo>
                      <a:pt x="2873005" y="1288063"/>
                    </a:lnTo>
                    <a:lnTo>
                      <a:pt x="2904433" y="0"/>
                    </a:lnTo>
                    <a:lnTo>
                      <a:pt x="793734" y="0"/>
                    </a:lnTo>
                    <a:close/>
                  </a:path>
                </a:pathLst>
              </a:custGeom>
              <a:solidFill>
                <a:srgbClr val="C49D5D"/>
              </a:solidFill>
              <a:ln w="730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8762BDF-7C61-2960-BEA8-4BED06F8659B}"/>
                  </a:ext>
                </a:extLst>
              </p:cNvPr>
              <p:cNvSpPr/>
              <p:nvPr/>
            </p:nvSpPr>
            <p:spPr>
              <a:xfrm>
                <a:off x="4187382" y="2718148"/>
                <a:ext cx="1778175" cy="284497"/>
              </a:xfrm>
              <a:custGeom>
                <a:avLst/>
                <a:gdLst>
                  <a:gd name="connsiteX0" fmla="*/ 785979 w 2896677"/>
                  <a:gd name="connsiteY0" fmla="*/ 0 h 463450"/>
                  <a:gd name="connsiteX1" fmla="*/ 0 w 2896677"/>
                  <a:gd name="connsiteY1" fmla="*/ 410257 h 463450"/>
                  <a:gd name="connsiteX2" fmla="*/ 1929752 w 2896677"/>
                  <a:gd name="connsiteY2" fmla="*/ 463451 h 463450"/>
                  <a:gd name="connsiteX3" fmla="*/ 2896677 w 2896677"/>
                  <a:gd name="connsiteY3" fmla="*/ 0 h 463450"/>
                </a:gdLst>
                <a:ahLst/>
                <a:cxnLst>
                  <a:cxn ang="0">
                    <a:pos x="connsiteX0" y="connsiteY0"/>
                  </a:cxn>
                  <a:cxn ang="0">
                    <a:pos x="connsiteX1" y="connsiteY1"/>
                  </a:cxn>
                  <a:cxn ang="0">
                    <a:pos x="connsiteX2" y="connsiteY2"/>
                  </a:cxn>
                  <a:cxn ang="0">
                    <a:pos x="connsiteX3" y="connsiteY3"/>
                  </a:cxn>
                </a:cxnLst>
                <a:rect l="l" t="t" r="r" b="b"/>
                <a:pathLst>
                  <a:path w="2896677" h="463450">
                    <a:moveTo>
                      <a:pt x="785979" y="0"/>
                    </a:moveTo>
                    <a:lnTo>
                      <a:pt x="0" y="410257"/>
                    </a:lnTo>
                    <a:lnTo>
                      <a:pt x="1929752" y="463451"/>
                    </a:lnTo>
                    <a:lnTo>
                      <a:pt x="2896677" y="0"/>
                    </a:lnTo>
                    <a:close/>
                  </a:path>
                </a:pathLst>
              </a:custGeom>
              <a:solidFill>
                <a:srgbClr val="BB8A38"/>
              </a:solidFill>
              <a:ln w="730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2EA4AC0-3BB4-1C65-0A2E-948CE26F796B}"/>
                  </a:ext>
                </a:extLst>
              </p:cNvPr>
              <p:cNvSpPr/>
              <p:nvPr/>
            </p:nvSpPr>
            <p:spPr>
              <a:xfrm>
                <a:off x="5367556" y="3006108"/>
                <a:ext cx="11813" cy="855996"/>
              </a:xfrm>
              <a:custGeom>
                <a:avLst/>
                <a:gdLst>
                  <a:gd name="connsiteX0" fmla="*/ 1463 w 19243"/>
                  <a:gd name="connsiteY0" fmla="*/ 1096872 h 1098554"/>
                  <a:gd name="connsiteX1" fmla="*/ 0 w 19243"/>
                  <a:gd name="connsiteY1" fmla="*/ 1088970 h 1098554"/>
                  <a:gd name="connsiteX2" fmla="*/ 1902 w 19243"/>
                  <a:gd name="connsiteY2" fmla="*/ 49901 h 1098554"/>
                  <a:gd name="connsiteX3" fmla="*/ 1902 w 19243"/>
                  <a:gd name="connsiteY3" fmla="*/ 0 h 1098554"/>
                  <a:gd name="connsiteX4" fmla="*/ 19243 w 19243"/>
                  <a:gd name="connsiteY4" fmla="*/ 293 h 1098554"/>
                  <a:gd name="connsiteX5" fmla="*/ 19243 w 19243"/>
                  <a:gd name="connsiteY5" fmla="*/ 1098555 h 1098554"/>
                  <a:gd name="connsiteX6" fmla="*/ 1463 w 19243"/>
                  <a:gd name="connsiteY6" fmla="*/ 1096872 h 109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3" h="1098554">
                    <a:moveTo>
                      <a:pt x="1463" y="1096872"/>
                    </a:moveTo>
                    <a:cubicBezTo>
                      <a:pt x="951" y="1094238"/>
                      <a:pt x="439" y="1091604"/>
                      <a:pt x="0" y="1088970"/>
                    </a:cubicBezTo>
                    <a:cubicBezTo>
                      <a:pt x="658" y="742589"/>
                      <a:pt x="1244" y="396208"/>
                      <a:pt x="1902" y="49901"/>
                    </a:cubicBezTo>
                    <a:cubicBezTo>
                      <a:pt x="1902" y="33292"/>
                      <a:pt x="1902" y="16609"/>
                      <a:pt x="1902" y="0"/>
                    </a:cubicBezTo>
                    <a:cubicBezTo>
                      <a:pt x="7683" y="73"/>
                      <a:pt x="13463" y="219"/>
                      <a:pt x="19243" y="293"/>
                    </a:cubicBezTo>
                    <a:cubicBezTo>
                      <a:pt x="19243" y="366356"/>
                      <a:pt x="19243" y="732492"/>
                      <a:pt x="19243" y="1098555"/>
                    </a:cubicBezTo>
                    <a:cubicBezTo>
                      <a:pt x="13244" y="1097970"/>
                      <a:pt x="7317" y="1097458"/>
                      <a:pt x="1463" y="1096872"/>
                    </a:cubicBezTo>
                    <a:close/>
                  </a:path>
                </a:pathLst>
              </a:custGeom>
              <a:solidFill>
                <a:srgbClr val="9A6428"/>
              </a:solidFill>
              <a:ln w="730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470F553-9113-FBEA-66F6-847CFCFB5F35}"/>
                  </a:ext>
                </a:extLst>
              </p:cNvPr>
              <p:cNvSpPr/>
              <p:nvPr/>
            </p:nvSpPr>
            <p:spPr>
              <a:xfrm>
                <a:off x="4947179" y="2837603"/>
                <a:ext cx="166772" cy="6399"/>
              </a:xfrm>
              <a:custGeom>
                <a:avLst/>
                <a:gdLst>
                  <a:gd name="connsiteX0" fmla="*/ 271676 w 271675"/>
                  <a:gd name="connsiteY0" fmla="*/ 10425 h 10424"/>
                  <a:gd name="connsiteX1" fmla="*/ 0 w 271675"/>
                  <a:gd name="connsiteY1" fmla="*/ 10425 h 10424"/>
                  <a:gd name="connsiteX2" fmla="*/ 161776 w 271675"/>
                  <a:gd name="connsiteY2" fmla="*/ 3181 h 10424"/>
                  <a:gd name="connsiteX3" fmla="*/ 271676 w 271675"/>
                  <a:gd name="connsiteY3" fmla="*/ 10425 h 10424"/>
                </a:gdLst>
                <a:ahLst/>
                <a:cxnLst>
                  <a:cxn ang="0">
                    <a:pos x="connsiteX0" y="connsiteY0"/>
                  </a:cxn>
                  <a:cxn ang="0">
                    <a:pos x="connsiteX1" y="connsiteY1"/>
                  </a:cxn>
                  <a:cxn ang="0">
                    <a:pos x="connsiteX2" y="connsiteY2"/>
                  </a:cxn>
                  <a:cxn ang="0">
                    <a:pos x="connsiteX3" y="connsiteY3"/>
                  </a:cxn>
                </a:cxnLst>
                <a:rect l="l" t="t" r="r" b="b"/>
                <a:pathLst>
                  <a:path w="271675" h="10424">
                    <a:moveTo>
                      <a:pt x="271676" y="10425"/>
                    </a:moveTo>
                    <a:cubicBezTo>
                      <a:pt x="181093" y="10425"/>
                      <a:pt x="90583" y="10425"/>
                      <a:pt x="0" y="10425"/>
                    </a:cubicBezTo>
                    <a:cubicBezTo>
                      <a:pt x="53194" y="-7062"/>
                      <a:pt x="107924" y="4132"/>
                      <a:pt x="161776" y="3181"/>
                    </a:cubicBezTo>
                    <a:cubicBezTo>
                      <a:pt x="198214" y="2523"/>
                      <a:pt x="236116" y="-6989"/>
                      <a:pt x="271676" y="10425"/>
                    </a:cubicBezTo>
                    <a:close/>
                  </a:path>
                </a:pathLst>
              </a:custGeom>
              <a:solidFill>
                <a:srgbClr val="BB8A38"/>
              </a:solidFill>
              <a:ln w="730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C6F835E-9A12-30CD-1012-2347CE675EE0}"/>
                  </a:ext>
                </a:extLst>
              </p:cNvPr>
              <p:cNvSpPr/>
              <p:nvPr/>
            </p:nvSpPr>
            <p:spPr>
              <a:xfrm>
                <a:off x="4434958" y="2775640"/>
                <a:ext cx="1372225" cy="359893"/>
              </a:xfrm>
              <a:custGeom>
                <a:avLst/>
                <a:gdLst>
                  <a:gd name="connsiteX0" fmla="*/ 206482 w 2235377"/>
                  <a:gd name="connsiteY0" fmla="*/ 0 h 586272"/>
                  <a:gd name="connsiteX1" fmla="*/ 2235378 w 2235377"/>
                  <a:gd name="connsiteY1" fmla="*/ 29999 h 586272"/>
                  <a:gd name="connsiteX2" fmla="*/ 2220671 w 2235377"/>
                  <a:gd name="connsiteY2" fmla="*/ 492060 h 586272"/>
                  <a:gd name="connsiteX3" fmla="*/ 2154600 w 2235377"/>
                  <a:gd name="connsiteY3" fmla="*/ 513937 h 586272"/>
                  <a:gd name="connsiteX4" fmla="*/ 2076895 w 2235377"/>
                  <a:gd name="connsiteY4" fmla="*/ 578618 h 586272"/>
                  <a:gd name="connsiteX5" fmla="*/ 2024798 w 2235377"/>
                  <a:gd name="connsiteY5" fmla="*/ 572253 h 586272"/>
                  <a:gd name="connsiteX6" fmla="*/ 1998677 w 2235377"/>
                  <a:gd name="connsiteY6" fmla="*/ 585862 h 586272"/>
                  <a:gd name="connsiteX7" fmla="*/ 1988434 w 2235377"/>
                  <a:gd name="connsiteY7" fmla="*/ 148386 h 586272"/>
                  <a:gd name="connsiteX8" fmla="*/ 0 w 2235377"/>
                  <a:gd name="connsiteY8" fmla="*/ 106168 h 586272"/>
                  <a:gd name="connsiteX9" fmla="*/ 206482 w 2235377"/>
                  <a:gd name="connsiteY9" fmla="*/ 0 h 58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377" h="586272">
                    <a:moveTo>
                      <a:pt x="206482" y="0"/>
                    </a:moveTo>
                    <a:lnTo>
                      <a:pt x="2235378" y="29999"/>
                    </a:lnTo>
                    <a:lnTo>
                      <a:pt x="2220671" y="492060"/>
                    </a:lnTo>
                    <a:cubicBezTo>
                      <a:pt x="2220671" y="492060"/>
                      <a:pt x="2191257" y="491621"/>
                      <a:pt x="2154600" y="513937"/>
                    </a:cubicBezTo>
                    <a:cubicBezTo>
                      <a:pt x="2117869" y="536254"/>
                      <a:pt x="2110991" y="596618"/>
                      <a:pt x="2076895" y="578618"/>
                    </a:cubicBezTo>
                    <a:cubicBezTo>
                      <a:pt x="2042871" y="560619"/>
                      <a:pt x="2037896" y="554546"/>
                      <a:pt x="2024798" y="572253"/>
                    </a:cubicBezTo>
                    <a:cubicBezTo>
                      <a:pt x="2011701" y="589960"/>
                      <a:pt x="1998677" y="585862"/>
                      <a:pt x="1998677" y="585862"/>
                    </a:cubicBezTo>
                    <a:lnTo>
                      <a:pt x="1988434" y="148386"/>
                    </a:lnTo>
                    <a:lnTo>
                      <a:pt x="0" y="106168"/>
                    </a:lnTo>
                    <a:lnTo>
                      <a:pt x="206482" y="0"/>
                    </a:lnTo>
                    <a:close/>
                  </a:path>
                </a:pathLst>
              </a:custGeom>
              <a:solidFill>
                <a:srgbClr val="9B6C29"/>
              </a:solidFill>
              <a:ln w="7307"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0C441EE-3BC1-5A78-476B-796B337DAFB1}"/>
                </a:ext>
              </a:extLst>
            </p:cNvPr>
            <p:cNvSpPr/>
            <p:nvPr/>
          </p:nvSpPr>
          <p:spPr>
            <a:xfrm>
              <a:off x="2216558" y="2554254"/>
              <a:ext cx="870037" cy="869293"/>
            </a:xfrm>
            <a:custGeom>
              <a:avLst/>
              <a:gdLst>
                <a:gd name="connsiteX0" fmla="*/ 553778 w 1715332"/>
                <a:gd name="connsiteY0" fmla="*/ 1647181 h 1713864"/>
                <a:gd name="connsiteX1" fmla="*/ 617428 w 1715332"/>
                <a:gd name="connsiteY1" fmla="*/ 1647181 h 1713864"/>
                <a:gd name="connsiteX2" fmla="*/ 619026 w 1715332"/>
                <a:gd name="connsiteY2" fmla="*/ 1648779 h 1713864"/>
                <a:gd name="connsiteX3" fmla="*/ 619026 w 1715332"/>
                <a:gd name="connsiteY3" fmla="*/ 1708354 h 1713864"/>
                <a:gd name="connsiteX4" fmla="*/ 613515 w 1715332"/>
                <a:gd name="connsiteY4" fmla="*/ 1713864 h 1713864"/>
                <a:gd name="connsiteX5" fmla="*/ 555115 w 1715332"/>
                <a:gd name="connsiteY5" fmla="*/ 1713864 h 1713864"/>
                <a:gd name="connsiteX6" fmla="*/ 548267 w 1715332"/>
                <a:gd name="connsiteY6" fmla="*/ 1707017 h 1713864"/>
                <a:gd name="connsiteX7" fmla="*/ 548267 w 1715332"/>
                <a:gd name="connsiteY7" fmla="*/ 1652725 h 1713864"/>
                <a:gd name="connsiteX8" fmla="*/ 553778 w 1715332"/>
                <a:gd name="connsiteY8" fmla="*/ 1647181 h 1713864"/>
                <a:gd name="connsiteX9" fmla="*/ 1651617 w 1715332"/>
                <a:gd name="connsiteY9" fmla="*/ 1642779 h 1713864"/>
                <a:gd name="connsiteX10" fmla="*/ 1709724 w 1715332"/>
                <a:gd name="connsiteY10" fmla="*/ 1642779 h 1713864"/>
                <a:gd name="connsiteX11" fmla="*/ 1715332 w 1715332"/>
                <a:gd name="connsiteY11" fmla="*/ 1648388 h 1713864"/>
                <a:gd name="connsiteX12" fmla="*/ 1715332 w 1715332"/>
                <a:gd name="connsiteY12" fmla="*/ 1706495 h 1713864"/>
                <a:gd name="connsiteX13" fmla="*/ 1709821 w 1715332"/>
                <a:gd name="connsiteY13" fmla="*/ 1712005 h 1713864"/>
                <a:gd name="connsiteX14" fmla="*/ 1652954 w 1715332"/>
                <a:gd name="connsiteY14" fmla="*/ 1712005 h 1713864"/>
                <a:gd name="connsiteX15" fmla="*/ 1646106 w 1715332"/>
                <a:gd name="connsiteY15" fmla="*/ 1705157 h 1713864"/>
                <a:gd name="connsiteX16" fmla="*/ 1646106 w 1715332"/>
                <a:gd name="connsiteY16" fmla="*/ 1648290 h 1713864"/>
                <a:gd name="connsiteX17" fmla="*/ 1651617 w 1715332"/>
                <a:gd name="connsiteY17" fmla="*/ 1642779 h 1713864"/>
                <a:gd name="connsiteX18" fmla="*/ 1449904 w 1715332"/>
                <a:gd name="connsiteY18" fmla="*/ 1642779 h 1713864"/>
                <a:gd name="connsiteX19" fmla="*/ 1507327 w 1715332"/>
                <a:gd name="connsiteY19" fmla="*/ 1642779 h 1713864"/>
                <a:gd name="connsiteX20" fmla="*/ 1512935 w 1715332"/>
                <a:gd name="connsiteY20" fmla="*/ 1648388 h 1713864"/>
                <a:gd name="connsiteX21" fmla="*/ 1512935 w 1715332"/>
                <a:gd name="connsiteY21" fmla="*/ 1706495 h 1713864"/>
                <a:gd name="connsiteX22" fmla="*/ 1507425 w 1715332"/>
                <a:gd name="connsiteY22" fmla="*/ 1712005 h 1713864"/>
                <a:gd name="connsiteX23" fmla="*/ 1450557 w 1715332"/>
                <a:gd name="connsiteY23" fmla="*/ 1712005 h 1713864"/>
                <a:gd name="connsiteX24" fmla="*/ 1443709 w 1715332"/>
                <a:gd name="connsiteY24" fmla="*/ 1705157 h 1713864"/>
                <a:gd name="connsiteX25" fmla="*/ 1443709 w 1715332"/>
                <a:gd name="connsiteY25" fmla="*/ 1648975 h 1713864"/>
                <a:gd name="connsiteX26" fmla="*/ 1449904 w 1715332"/>
                <a:gd name="connsiteY26" fmla="*/ 1642779 h 1713864"/>
                <a:gd name="connsiteX27" fmla="*/ 897399 w 1715332"/>
                <a:gd name="connsiteY27" fmla="*/ 1579292 h 1713864"/>
                <a:gd name="connsiteX28" fmla="*/ 956158 w 1715332"/>
                <a:gd name="connsiteY28" fmla="*/ 1579292 h 1713864"/>
                <a:gd name="connsiteX29" fmla="*/ 961766 w 1715332"/>
                <a:gd name="connsiteY29" fmla="*/ 1584901 h 1713864"/>
                <a:gd name="connsiteX30" fmla="*/ 961766 w 1715332"/>
                <a:gd name="connsiteY30" fmla="*/ 1658725 h 1713864"/>
                <a:gd name="connsiteX31" fmla="*/ 961765 w 1715332"/>
                <a:gd name="connsiteY31" fmla="*/ 1658726 h 1713864"/>
                <a:gd name="connsiteX32" fmla="*/ 961765 w 1715332"/>
                <a:gd name="connsiteY32" fmla="*/ 1708354 h 1713864"/>
                <a:gd name="connsiteX33" fmla="*/ 956255 w 1715332"/>
                <a:gd name="connsiteY33" fmla="*/ 1713864 h 1713864"/>
                <a:gd name="connsiteX34" fmla="*/ 763087 w 1715332"/>
                <a:gd name="connsiteY34" fmla="*/ 1713864 h 1713864"/>
                <a:gd name="connsiteX35" fmla="*/ 756239 w 1715332"/>
                <a:gd name="connsiteY35" fmla="*/ 1707017 h 1713864"/>
                <a:gd name="connsiteX36" fmla="*/ 756239 w 1715332"/>
                <a:gd name="connsiteY36" fmla="*/ 1648159 h 1713864"/>
                <a:gd name="connsiteX37" fmla="*/ 756793 w 1715332"/>
                <a:gd name="connsiteY37" fmla="*/ 1647572 h 1713864"/>
                <a:gd name="connsiteX38" fmla="*/ 891888 w 1715332"/>
                <a:gd name="connsiteY38" fmla="*/ 1647572 h 1713864"/>
                <a:gd name="connsiteX39" fmla="*/ 891888 w 1715332"/>
                <a:gd name="connsiteY39" fmla="*/ 1584803 h 1713864"/>
                <a:gd name="connsiteX40" fmla="*/ 897399 w 1715332"/>
                <a:gd name="connsiteY40" fmla="*/ 1579292 h 1713864"/>
                <a:gd name="connsiteX41" fmla="*/ 627830 w 1715332"/>
                <a:gd name="connsiteY41" fmla="*/ 1440905 h 1713864"/>
                <a:gd name="connsiteX42" fmla="*/ 747500 w 1715332"/>
                <a:gd name="connsiteY42" fmla="*/ 1440905 h 1713864"/>
                <a:gd name="connsiteX43" fmla="*/ 756402 w 1715332"/>
                <a:gd name="connsiteY43" fmla="*/ 1449807 h 1713864"/>
                <a:gd name="connsiteX44" fmla="*/ 756402 w 1715332"/>
                <a:gd name="connsiteY44" fmla="*/ 1508761 h 1713864"/>
                <a:gd name="connsiteX45" fmla="*/ 819303 w 1715332"/>
                <a:gd name="connsiteY45" fmla="*/ 1508761 h 1713864"/>
                <a:gd name="connsiteX46" fmla="*/ 824911 w 1715332"/>
                <a:gd name="connsiteY46" fmla="*/ 1514370 h 1713864"/>
                <a:gd name="connsiteX47" fmla="*/ 824911 w 1715332"/>
                <a:gd name="connsiteY47" fmla="*/ 1569543 h 1713864"/>
                <a:gd name="connsiteX48" fmla="*/ 819400 w 1715332"/>
                <a:gd name="connsiteY48" fmla="*/ 1575053 h 1713864"/>
                <a:gd name="connsiteX49" fmla="*/ 756402 w 1715332"/>
                <a:gd name="connsiteY49" fmla="*/ 1575053 h 1713864"/>
                <a:gd name="connsiteX50" fmla="*/ 756402 w 1715332"/>
                <a:gd name="connsiteY50" fmla="*/ 1642715 h 1713864"/>
                <a:gd name="connsiteX51" fmla="*/ 753109 w 1715332"/>
                <a:gd name="connsiteY51" fmla="*/ 1646008 h 1713864"/>
                <a:gd name="connsiteX52" fmla="*/ 622580 w 1715332"/>
                <a:gd name="connsiteY52" fmla="*/ 1646008 h 1713864"/>
                <a:gd name="connsiteX53" fmla="*/ 619026 w 1715332"/>
                <a:gd name="connsiteY53" fmla="*/ 1642454 h 1713864"/>
                <a:gd name="connsiteX54" fmla="*/ 619026 w 1715332"/>
                <a:gd name="connsiteY54" fmla="*/ 1575053 h 1713864"/>
                <a:gd name="connsiteX55" fmla="*/ 555147 w 1715332"/>
                <a:gd name="connsiteY55" fmla="*/ 1575053 h 1713864"/>
                <a:gd name="connsiteX56" fmla="*/ 548299 w 1715332"/>
                <a:gd name="connsiteY56" fmla="*/ 1568206 h 1713864"/>
                <a:gd name="connsiteX57" fmla="*/ 548299 w 1715332"/>
                <a:gd name="connsiteY57" fmla="*/ 1514304 h 1713864"/>
                <a:gd name="connsiteX58" fmla="*/ 553777 w 1715332"/>
                <a:gd name="connsiteY58" fmla="*/ 1508761 h 1713864"/>
                <a:gd name="connsiteX59" fmla="*/ 619026 w 1715332"/>
                <a:gd name="connsiteY59" fmla="*/ 1508761 h 1713864"/>
                <a:gd name="connsiteX60" fmla="*/ 619026 w 1715332"/>
                <a:gd name="connsiteY60" fmla="*/ 1449709 h 1713864"/>
                <a:gd name="connsiteX61" fmla="*/ 627830 w 1715332"/>
                <a:gd name="connsiteY61" fmla="*/ 1440905 h 1713864"/>
                <a:gd name="connsiteX62" fmla="*/ 140148 w 1715332"/>
                <a:gd name="connsiteY62" fmla="*/ 1371580 h 1713864"/>
                <a:gd name="connsiteX63" fmla="*/ 339088 w 1715332"/>
                <a:gd name="connsiteY63" fmla="*/ 1371580 h 1713864"/>
                <a:gd name="connsiteX64" fmla="*/ 342284 w 1715332"/>
                <a:gd name="connsiteY64" fmla="*/ 1374776 h 1713864"/>
                <a:gd name="connsiteX65" fmla="*/ 342284 w 1715332"/>
                <a:gd name="connsiteY65" fmla="*/ 1573716 h 1713864"/>
                <a:gd name="connsiteX66" fmla="*/ 339088 w 1715332"/>
                <a:gd name="connsiteY66" fmla="*/ 1576911 h 1713864"/>
                <a:gd name="connsiteX67" fmla="*/ 140148 w 1715332"/>
                <a:gd name="connsiteY67" fmla="*/ 1576911 h 1713864"/>
                <a:gd name="connsiteX68" fmla="*/ 136953 w 1715332"/>
                <a:gd name="connsiteY68" fmla="*/ 1573716 h 1713864"/>
                <a:gd name="connsiteX69" fmla="*/ 136953 w 1715332"/>
                <a:gd name="connsiteY69" fmla="*/ 1374776 h 1713864"/>
                <a:gd name="connsiteX70" fmla="*/ 140148 w 1715332"/>
                <a:gd name="connsiteY70" fmla="*/ 1371580 h 1713864"/>
                <a:gd name="connsiteX71" fmla="*/ 71085 w 1715332"/>
                <a:gd name="connsiteY71" fmla="*/ 1302485 h 1713864"/>
                <a:gd name="connsiteX72" fmla="*/ 67890 w 1715332"/>
                <a:gd name="connsiteY72" fmla="*/ 1305680 h 1713864"/>
                <a:gd name="connsiteX73" fmla="*/ 67890 w 1715332"/>
                <a:gd name="connsiteY73" fmla="*/ 1642779 h 1713864"/>
                <a:gd name="connsiteX74" fmla="*/ 71085 w 1715332"/>
                <a:gd name="connsiteY74" fmla="*/ 1645975 h 1713864"/>
                <a:gd name="connsiteX75" fmla="*/ 408185 w 1715332"/>
                <a:gd name="connsiteY75" fmla="*/ 1645975 h 1713864"/>
                <a:gd name="connsiteX76" fmla="*/ 411380 w 1715332"/>
                <a:gd name="connsiteY76" fmla="*/ 1642779 h 1713864"/>
                <a:gd name="connsiteX77" fmla="*/ 411380 w 1715332"/>
                <a:gd name="connsiteY77" fmla="*/ 1305680 h 1713864"/>
                <a:gd name="connsiteX78" fmla="*/ 408185 w 1715332"/>
                <a:gd name="connsiteY78" fmla="*/ 1302485 h 1713864"/>
                <a:gd name="connsiteX79" fmla="*/ 3196 w 1715332"/>
                <a:gd name="connsiteY79" fmla="*/ 1234595 h 1713864"/>
                <a:gd name="connsiteX80" fmla="*/ 476041 w 1715332"/>
                <a:gd name="connsiteY80" fmla="*/ 1234595 h 1713864"/>
                <a:gd name="connsiteX81" fmla="*/ 479237 w 1715332"/>
                <a:gd name="connsiteY81" fmla="*/ 1237824 h 1713864"/>
                <a:gd name="connsiteX82" fmla="*/ 479237 w 1715332"/>
                <a:gd name="connsiteY82" fmla="*/ 1710636 h 1713864"/>
                <a:gd name="connsiteX83" fmla="*/ 476041 w 1715332"/>
                <a:gd name="connsiteY83" fmla="*/ 1713832 h 1713864"/>
                <a:gd name="connsiteX84" fmla="*/ 3196 w 1715332"/>
                <a:gd name="connsiteY84" fmla="*/ 1713832 h 1713864"/>
                <a:gd name="connsiteX85" fmla="*/ 0 w 1715332"/>
                <a:gd name="connsiteY85" fmla="*/ 1710636 h 1713864"/>
                <a:gd name="connsiteX86" fmla="*/ 0 w 1715332"/>
                <a:gd name="connsiteY86" fmla="*/ 1237791 h 1713864"/>
                <a:gd name="connsiteX87" fmla="*/ 3196 w 1715332"/>
                <a:gd name="connsiteY87" fmla="*/ 1234595 h 1713864"/>
                <a:gd name="connsiteX88" fmla="*/ 1296388 w 1715332"/>
                <a:gd name="connsiteY88" fmla="*/ 1234400 h 1713864"/>
                <a:gd name="connsiteX89" fmla="*/ 1300790 w 1715332"/>
                <a:gd name="connsiteY89" fmla="*/ 1239226 h 1713864"/>
                <a:gd name="connsiteX90" fmla="*/ 1300790 w 1715332"/>
                <a:gd name="connsiteY90" fmla="*/ 1298572 h 1713864"/>
                <a:gd name="connsiteX91" fmla="*/ 1296127 w 1715332"/>
                <a:gd name="connsiteY91" fmla="*/ 1303138 h 1713864"/>
                <a:gd name="connsiteX92" fmla="*/ 1236781 w 1715332"/>
                <a:gd name="connsiteY92" fmla="*/ 1303138 h 1713864"/>
                <a:gd name="connsiteX93" fmla="*/ 1232053 w 1715332"/>
                <a:gd name="connsiteY93" fmla="*/ 1298637 h 1713864"/>
                <a:gd name="connsiteX94" fmla="*/ 1232085 w 1715332"/>
                <a:gd name="connsiteY94" fmla="*/ 1238704 h 1713864"/>
                <a:gd name="connsiteX95" fmla="*/ 1236455 w 1715332"/>
                <a:gd name="connsiteY95" fmla="*/ 1234432 h 1713864"/>
                <a:gd name="connsiteX96" fmla="*/ 1296388 w 1715332"/>
                <a:gd name="connsiteY96" fmla="*/ 1234400 h 1713864"/>
                <a:gd name="connsiteX97" fmla="*/ 1645943 w 1715332"/>
                <a:gd name="connsiteY97" fmla="*/ 1166021 h 1713864"/>
                <a:gd name="connsiteX98" fmla="*/ 1709723 w 1715332"/>
                <a:gd name="connsiteY98" fmla="*/ 1166021 h 1713864"/>
                <a:gd name="connsiteX99" fmla="*/ 1715332 w 1715332"/>
                <a:gd name="connsiteY99" fmla="*/ 1171630 h 1713864"/>
                <a:gd name="connsiteX100" fmla="*/ 1715332 w 1715332"/>
                <a:gd name="connsiteY100" fmla="*/ 1435166 h 1713864"/>
                <a:gd name="connsiteX101" fmla="*/ 1709821 w 1715332"/>
                <a:gd name="connsiteY101" fmla="*/ 1440677 h 1713864"/>
                <a:gd name="connsiteX102" fmla="*/ 1652628 w 1715332"/>
                <a:gd name="connsiteY102" fmla="*/ 1440677 h 1713864"/>
                <a:gd name="connsiteX103" fmla="*/ 1645780 w 1715332"/>
                <a:gd name="connsiteY103" fmla="*/ 1433829 h 1713864"/>
                <a:gd name="connsiteX104" fmla="*/ 1645780 w 1715332"/>
                <a:gd name="connsiteY104" fmla="*/ 1166217 h 1713864"/>
                <a:gd name="connsiteX105" fmla="*/ 1645943 w 1715332"/>
                <a:gd name="connsiteY105" fmla="*/ 1166021 h 1713864"/>
                <a:gd name="connsiteX106" fmla="*/ 692622 w 1715332"/>
                <a:gd name="connsiteY106" fmla="*/ 1165369 h 1713864"/>
                <a:gd name="connsiteX107" fmla="*/ 752750 w 1715332"/>
                <a:gd name="connsiteY107" fmla="*/ 1165369 h 1713864"/>
                <a:gd name="connsiteX108" fmla="*/ 753761 w 1715332"/>
                <a:gd name="connsiteY108" fmla="*/ 1166380 h 1713864"/>
                <a:gd name="connsiteX109" fmla="*/ 753761 w 1715332"/>
                <a:gd name="connsiteY109" fmla="*/ 1226509 h 1713864"/>
                <a:gd name="connsiteX110" fmla="*/ 748250 w 1715332"/>
                <a:gd name="connsiteY110" fmla="*/ 1232020 h 1713864"/>
                <a:gd name="connsiteX111" fmla="*/ 693959 w 1715332"/>
                <a:gd name="connsiteY111" fmla="*/ 1232020 h 1713864"/>
                <a:gd name="connsiteX112" fmla="*/ 687111 w 1715332"/>
                <a:gd name="connsiteY112" fmla="*/ 1225172 h 1713864"/>
                <a:gd name="connsiteX113" fmla="*/ 687111 w 1715332"/>
                <a:gd name="connsiteY113" fmla="*/ 1170880 h 1713864"/>
                <a:gd name="connsiteX114" fmla="*/ 692622 w 1715332"/>
                <a:gd name="connsiteY114" fmla="*/ 1165369 h 1713864"/>
                <a:gd name="connsiteX115" fmla="*/ 549669 w 1715332"/>
                <a:gd name="connsiteY115" fmla="*/ 1165369 h 1713864"/>
                <a:gd name="connsiteX116" fmla="*/ 613449 w 1715332"/>
                <a:gd name="connsiteY116" fmla="*/ 1165369 h 1713864"/>
                <a:gd name="connsiteX117" fmla="*/ 619058 w 1715332"/>
                <a:gd name="connsiteY117" fmla="*/ 1170978 h 1713864"/>
                <a:gd name="connsiteX118" fmla="*/ 619058 w 1715332"/>
                <a:gd name="connsiteY118" fmla="*/ 1296975 h 1713864"/>
                <a:gd name="connsiteX119" fmla="*/ 613547 w 1715332"/>
                <a:gd name="connsiteY119" fmla="*/ 1302485 h 1713864"/>
                <a:gd name="connsiteX120" fmla="*/ 556516 w 1715332"/>
                <a:gd name="connsiteY120" fmla="*/ 1302485 h 1713864"/>
                <a:gd name="connsiteX121" fmla="*/ 549669 w 1715332"/>
                <a:gd name="connsiteY121" fmla="*/ 1295638 h 1713864"/>
                <a:gd name="connsiteX122" fmla="*/ 1168761 w 1715332"/>
                <a:gd name="connsiteY122" fmla="*/ 1165206 h 1713864"/>
                <a:gd name="connsiteX123" fmla="*/ 1162924 w 1715332"/>
                <a:gd name="connsiteY123" fmla="*/ 1171076 h 1713864"/>
                <a:gd name="connsiteX124" fmla="*/ 1162891 w 1715332"/>
                <a:gd name="connsiteY124" fmla="*/ 1365809 h 1713864"/>
                <a:gd name="connsiteX125" fmla="*/ 1169380 w 1715332"/>
                <a:gd name="connsiteY125" fmla="*/ 1372265 h 1713864"/>
                <a:gd name="connsiteX126" fmla="*/ 1364114 w 1715332"/>
                <a:gd name="connsiteY126" fmla="*/ 1372265 h 1713864"/>
                <a:gd name="connsiteX127" fmla="*/ 1369950 w 1715332"/>
                <a:gd name="connsiteY127" fmla="*/ 1366396 h 1713864"/>
                <a:gd name="connsiteX128" fmla="*/ 1369950 w 1715332"/>
                <a:gd name="connsiteY128" fmla="*/ 1171043 h 1713864"/>
                <a:gd name="connsiteX129" fmla="*/ 1364081 w 1715332"/>
                <a:gd name="connsiteY129" fmla="*/ 1165206 h 1713864"/>
                <a:gd name="connsiteX130" fmla="*/ 1168761 w 1715332"/>
                <a:gd name="connsiteY130" fmla="*/ 1165206 h 1713864"/>
                <a:gd name="connsiteX131" fmla="*/ 887616 w 1715332"/>
                <a:gd name="connsiteY131" fmla="*/ 1099273 h 1713864"/>
                <a:gd name="connsiteX132" fmla="*/ 887634 w 1715332"/>
                <a:gd name="connsiteY132" fmla="*/ 1099338 h 1713864"/>
                <a:gd name="connsiteX133" fmla="*/ 888432 w 1715332"/>
                <a:gd name="connsiteY133" fmla="*/ 1099338 h 1713864"/>
                <a:gd name="connsiteX134" fmla="*/ 894040 w 1715332"/>
                <a:gd name="connsiteY134" fmla="*/ 1104947 h 1713864"/>
                <a:gd name="connsiteX135" fmla="*/ 894040 w 1715332"/>
                <a:gd name="connsiteY135" fmla="*/ 1165369 h 1713864"/>
                <a:gd name="connsiteX136" fmla="*/ 956157 w 1715332"/>
                <a:gd name="connsiteY136" fmla="*/ 1165369 h 1713864"/>
                <a:gd name="connsiteX137" fmla="*/ 961766 w 1715332"/>
                <a:gd name="connsiteY137" fmla="*/ 1170978 h 1713864"/>
                <a:gd name="connsiteX138" fmla="*/ 961766 w 1715332"/>
                <a:gd name="connsiteY138" fmla="*/ 1296975 h 1713864"/>
                <a:gd name="connsiteX139" fmla="*/ 956255 w 1715332"/>
                <a:gd name="connsiteY139" fmla="*/ 1302485 h 1713864"/>
                <a:gd name="connsiteX140" fmla="*/ 890094 w 1715332"/>
                <a:gd name="connsiteY140" fmla="*/ 1302485 h 1713864"/>
                <a:gd name="connsiteX141" fmla="*/ 891496 w 1715332"/>
                <a:gd name="connsiteY141" fmla="*/ 1303887 h 1713864"/>
                <a:gd name="connsiteX142" fmla="*/ 891496 w 1715332"/>
                <a:gd name="connsiteY142" fmla="*/ 1364310 h 1713864"/>
                <a:gd name="connsiteX143" fmla="*/ 885986 w 1715332"/>
                <a:gd name="connsiteY143" fmla="*/ 1369820 h 1713864"/>
                <a:gd name="connsiteX144" fmla="*/ 693959 w 1715332"/>
                <a:gd name="connsiteY144" fmla="*/ 1369820 h 1713864"/>
                <a:gd name="connsiteX145" fmla="*/ 687111 w 1715332"/>
                <a:gd name="connsiteY145" fmla="*/ 1362973 h 1713864"/>
                <a:gd name="connsiteX146" fmla="*/ 687111 w 1715332"/>
                <a:gd name="connsiteY146" fmla="*/ 1308029 h 1713864"/>
                <a:gd name="connsiteX147" fmla="*/ 692622 w 1715332"/>
                <a:gd name="connsiteY147" fmla="*/ 1302485 h 1713864"/>
                <a:gd name="connsiteX148" fmla="*/ 824650 w 1715332"/>
                <a:gd name="connsiteY148" fmla="*/ 1302485 h 1713864"/>
                <a:gd name="connsiteX149" fmla="*/ 824650 w 1715332"/>
                <a:gd name="connsiteY149" fmla="*/ 1168304 h 1713864"/>
                <a:gd name="connsiteX150" fmla="*/ 826907 w 1715332"/>
                <a:gd name="connsiteY150" fmla="*/ 1166021 h 1713864"/>
                <a:gd name="connsiteX151" fmla="*/ 755327 w 1715332"/>
                <a:gd name="connsiteY151" fmla="*/ 1166021 h 1713864"/>
                <a:gd name="connsiteX152" fmla="*/ 754381 w 1715332"/>
                <a:gd name="connsiteY152" fmla="*/ 1165076 h 1713864"/>
                <a:gd name="connsiteX153" fmla="*/ 754381 w 1715332"/>
                <a:gd name="connsiteY153" fmla="*/ 1104881 h 1713864"/>
                <a:gd name="connsiteX154" fmla="*/ 756698 w 1715332"/>
                <a:gd name="connsiteY154" fmla="*/ 1102550 h 1713864"/>
                <a:gd name="connsiteX155" fmla="*/ 756500 w 1715332"/>
                <a:gd name="connsiteY155" fmla="*/ 1102599 h 1713864"/>
                <a:gd name="connsiteX156" fmla="*/ 756337 w 1715332"/>
                <a:gd name="connsiteY156" fmla="*/ 1101132 h 1713864"/>
                <a:gd name="connsiteX157" fmla="*/ 757969 w 1715332"/>
                <a:gd name="connsiteY157" fmla="*/ 1101273 h 1713864"/>
                <a:gd name="connsiteX158" fmla="*/ 759892 w 1715332"/>
                <a:gd name="connsiteY158" fmla="*/ 1099338 h 1713864"/>
                <a:gd name="connsiteX159" fmla="*/ 887496 w 1715332"/>
                <a:gd name="connsiteY159" fmla="*/ 1099338 h 1713864"/>
                <a:gd name="connsiteX160" fmla="*/ 5967 w 1715332"/>
                <a:gd name="connsiteY160" fmla="*/ 1027373 h 1713864"/>
                <a:gd name="connsiteX161" fmla="*/ 134735 w 1715332"/>
                <a:gd name="connsiteY161" fmla="*/ 1027373 h 1713864"/>
                <a:gd name="connsiteX162" fmla="*/ 140245 w 1715332"/>
                <a:gd name="connsiteY162" fmla="*/ 1032884 h 1713864"/>
                <a:gd name="connsiteX163" fmla="*/ 140245 w 1715332"/>
                <a:gd name="connsiteY163" fmla="*/ 1093372 h 1713864"/>
                <a:gd name="connsiteX164" fmla="*/ 134735 w 1715332"/>
                <a:gd name="connsiteY164" fmla="*/ 1098882 h 1713864"/>
                <a:gd name="connsiteX165" fmla="*/ 5967 w 1715332"/>
                <a:gd name="connsiteY165" fmla="*/ 1098882 h 1713864"/>
                <a:gd name="connsiteX166" fmla="*/ 456 w 1715332"/>
                <a:gd name="connsiteY166" fmla="*/ 1093372 h 1713864"/>
                <a:gd name="connsiteX167" fmla="*/ 456 w 1715332"/>
                <a:gd name="connsiteY167" fmla="*/ 1032884 h 1713864"/>
                <a:gd name="connsiteX168" fmla="*/ 5967 w 1715332"/>
                <a:gd name="connsiteY168" fmla="*/ 1027373 h 1713864"/>
                <a:gd name="connsiteX169" fmla="*/ 964538 w 1715332"/>
                <a:gd name="connsiteY169" fmla="*/ 1026590 h 1713864"/>
                <a:gd name="connsiteX170" fmla="*/ 1028221 w 1715332"/>
                <a:gd name="connsiteY170" fmla="*/ 1026590 h 1713864"/>
                <a:gd name="connsiteX171" fmla="*/ 1028351 w 1715332"/>
                <a:gd name="connsiteY171" fmla="*/ 1026721 h 1713864"/>
                <a:gd name="connsiteX172" fmla="*/ 1028351 w 1715332"/>
                <a:gd name="connsiteY172" fmla="*/ 1094839 h 1713864"/>
                <a:gd name="connsiteX173" fmla="*/ 1022840 w 1715332"/>
                <a:gd name="connsiteY173" fmla="*/ 1100350 h 1713864"/>
                <a:gd name="connsiteX174" fmla="*/ 965875 w 1715332"/>
                <a:gd name="connsiteY174" fmla="*/ 1100350 h 1713864"/>
                <a:gd name="connsiteX175" fmla="*/ 959027 w 1715332"/>
                <a:gd name="connsiteY175" fmla="*/ 1093502 h 1713864"/>
                <a:gd name="connsiteX176" fmla="*/ 959027 w 1715332"/>
                <a:gd name="connsiteY176" fmla="*/ 1032101 h 1713864"/>
                <a:gd name="connsiteX177" fmla="*/ 964538 w 1715332"/>
                <a:gd name="connsiteY177" fmla="*/ 1026590 h 1713864"/>
                <a:gd name="connsiteX178" fmla="*/ 1237530 w 1715332"/>
                <a:gd name="connsiteY178" fmla="*/ 1026558 h 1713864"/>
                <a:gd name="connsiteX179" fmla="*/ 1368255 w 1715332"/>
                <a:gd name="connsiteY179" fmla="*/ 1026558 h 1713864"/>
                <a:gd name="connsiteX180" fmla="*/ 1373863 w 1715332"/>
                <a:gd name="connsiteY180" fmla="*/ 1032167 h 1713864"/>
                <a:gd name="connsiteX181" fmla="*/ 1373863 w 1715332"/>
                <a:gd name="connsiteY181" fmla="*/ 1098230 h 1713864"/>
                <a:gd name="connsiteX182" fmla="*/ 1435362 w 1715332"/>
                <a:gd name="connsiteY182" fmla="*/ 1098230 h 1713864"/>
                <a:gd name="connsiteX183" fmla="*/ 1440970 w 1715332"/>
                <a:gd name="connsiteY183" fmla="*/ 1103838 h 1713864"/>
                <a:gd name="connsiteX184" fmla="*/ 1440970 w 1715332"/>
                <a:gd name="connsiteY184" fmla="*/ 1234139 h 1713864"/>
                <a:gd name="connsiteX185" fmla="*/ 1506251 w 1715332"/>
                <a:gd name="connsiteY185" fmla="*/ 1234139 h 1713864"/>
                <a:gd name="connsiteX186" fmla="*/ 1506251 w 1715332"/>
                <a:gd name="connsiteY186" fmla="*/ 1171923 h 1713864"/>
                <a:gd name="connsiteX187" fmla="*/ 1511762 w 1715332"/>
                <a:gd name="connsiteY187" fmla="*/ 1166412 h 1713864"/>
                <a:gd name="connsiteX188" fmla="*/ 1578803 w 1715332"/>
                <a:gd name="connsiteY188" fmla="*/ 1166412 h 1713864"/>
                <a:gd name="connsiteX189" fmla="*/ 1578803 w 1715332"/>
                <a:gd name="connsiteY189" fmla="*/ 1102143 h 1713864"/>
                <a:gd name="connsiteX190" fmla="*/ 1584314 w 1715332"/>
                <a:gd name="connsiteY190" fmla="*/ 1096599 h 1713864"/>
                <a:gd name="connsiteX191" fmla="*/ 1640171 w 1715332"/>
                <a:gd name="connsiteY191" fmla="*/ 1096599 h 1713864"/>
                <a:gd name="connsiteX192" fmla="*/ 1645779 w 1715332"/>
                <a:gd name="connsiteY192" fmla="*/ 1102208 h 1713864"/>
                <a:gd name="connsiteX193" fmla="*/ 1645779 w 1715332"/>
                <a:gd name="connsiteY193" fmla="*/ 1371255 h 1713864"/>
                <a:gd name="connsiteX194" fmla="*/ 1585651 w 1715332"/>
                <a:gd name="connsiteY194" fmla="*/ 1371255 h 1713864"/>
                <a:gd name="connsiteX195" fmla="*/ 1578803 w 1715332"/>
                <a:gd name="connsiteY195" fmla="*/ 1364407 h 1713864"/>
                <a:gd name="connsiteX196" fmla="*/ 1578803 w 1715332"/>
                <a:gd name="connsiteY196" fmla="*/ 1235639 h 1713864"/>
                <a:gd name="connsiteX197" fmla="*/ 1508631 w 1715332"/>
                <a:gd name="connsiteY197" fmla="*/ 1235639 h 1713864"/>
                <a:gd name="connsiteX198" fmla="*/ 1508632 w 1715332"/>
                <a:gd name="connsiteY198" fmla="*/ 1235639 h 1713864"/>
                <a:gd name="connsiteX199" fmla="*/ 1508632 w 1715332"/>
                <a:gd name="connsiteY199" fmla="*/ 1301963 h 1713864"/>
                <a:gd name="connsiteX200" fmla="*/ 1507229 w 1715332"/>
                <a:gd name="connsiteY200" fmla="*/ 1303365 h 1713864"/>
                <a:gd name="connsiteX201" fmla="*/ 1441003 w 1715332"/>
                <a:gd name="connsiteY201" fmla="*/ 1303365 h 1713864"/>
                <a:gd name="connsiteX202" fmla="*/ 1441003 w 1715332"/>
                <a:gd name="connsiteY202" fmla="*/ 1369787 h 1713864"/>
                <a:gd name="connsiteX203" fmla="*/ 1504425 w 1715332"/>
                <a:gd name="connsiteY203" fmla="*/ 1369787 h 1713864"/>
                <a:gd name="connsiteX204" fmla="*/ 1510033 w 1715332"/>
                <a:gd name="connsiteY204" fmla="*/ 1375396 h 1713864"/>
                <a:gd name="connsiteX205" fmla="*/ 1510033 w 1715332"/>
                <a:gd name="connsiteY205" fmla="*/ 1439014 h 1713864"/>
                <a:gd name="connsiteX206" fmla="*/ 1640171 w 1715332"/>
                <a:gd name="connsiteY206" fmla="*/ 1439209 h 1713864"/>
                <a:gd name="connsiteX207" fmla="*/ 1645780 w 1715332"/>
                <a:gd name="connsiteY207" fmla="*/ 1444818 h 1713864"/>
                <a:gd name="connsiteX208" fmla="*/ 1645780 w 1715332"/>
                <a:gd name="connsiteY208" fmla="*/ 1507294 h 1713864"/>
                <a:gd name="connsiteX209" fmla="*/ 1709724 w 1715332"/>
                <a:gd name="connsiteY209" fmla="*/ 1507294 h 1713864"/>
                <a:gd name="connsiteX210" fmla="*/ 1715332 w 1715332"/>
                <a:gd name="connsiteY210" fmla="*/ 1512935 h 1713864"/>
                <a:gd name="connsiteX211" fmla="*/ 1715332 w 1715332"/>
                <a:gd name="connsiteY211" fmla="*/ 1571042 h 1713864"/>
                <a:gd name="connsiteX212" fmla="*/ 1709821 w 1715332"/>
                <a:gd name="connsiteY212" fmla="*/ 1576553 h 1713864"/>
                <a:gd name="connsiteX213" fmla="*/ 1583108 w 1715332"/>
                <a:gd name="connsiteY213" fmla="*/ 1576553 h 1713864"/>
                <a:gd name="connsiteX214" fmla="*/ 1576260 w 1715332"/>
                <a:gd name="connsiteY214" fmla="*/ 1569705 h 1713864"/>
                <a:gd name="connsiteX215" fmla="*/ 1576260 w 1715332"/>
                <a:gd name="connsiteY215" fmla="*/ 1508468 h 1713864"/>
                <a:gd name="connsiteX216" fmla="*/ 1441035 w 1715332"/>
                <a:gd name="connsiteY216" fmla="*/ 1508468 h 1713864"/>
                <a:gd name="connsiteX217" fmla="*/ 1441035 w 1715332"/>
                <a:gd name="connsiteY217" fmla="*/ 1646236 h 1713864"/>
                <a:gd name="connsiteX218" fmla="*/ 1304376 w 1715332"/>
                <a:gd name="connsiteY218" fmla="*/ 1646236 h 1713864"/>
                <a:gd name="connsiteX219" fmla="*/ 1302811 w 1715332"/>
                <a:gd name="connsiteY219" fmla="*/ 1647801 h 1713864"/>
                <a:gd name="connsiteX220" fmla="*/ 1302811 w 1715332"/>
                <a:gd name="connsiteY220" fmla="*/ 1713864 h 1713864"/>
                <a:gd name="connsiteX221" fmla="*/ 1102339 w 1715332"/>
                <a:gd name="connsiteY221" fmla="*/ 1713864 h 1713864"/>
                <a:gd name="connsiteX222" fmla="*/ 1095491 w 1715332"/>
                <a:gd name="connsiteY222" fmla="*/ 1707017 h 1713864"/>
                <a:gd name="connsiteX223" fmla="*/ 1095491 w 1715332"/>
                <a:gd name="connsiteY223" fmla="*/ 1576912 h 1713864"/>
                <a:gd name="connsiteX224" fmla="*/ 1162891 w 1715332"/>
                <a:gd name="connsiteY224" fmla="*/ 1576912 h 1713864"/>
                <a:gd name="connsiteX225" fmla="*/ 1162891 w 1715332"/>
                <a:gd name="connsiteY225" fmla="*/ 1641377 h 1713864"/>
                <a:gd name="connsiteX226" fmla="*/ 1169739 w 1715332"/>
                <a:gd name="connsiteY226" fmla="*/ 1648225 h 1713864"/>
                <a:gd name="connsiteX227" fmla="*/ 1295246 w 1715332"/>
                <a:gd name="connsiteY227" fmla="*/ 1648225 h 1713864"/>
                <a:gd name="connsiteX228" fmla="*/ 1300757 w 1715332"/>
                <a:gd name="connsiteY228" fmla="*/ 1642714 h 1713864"/>
                <a:gd name="connsiteX229" fmla="*/ 1300757 w 1715332"/>
                <a:gd name="connsiteY229" fmla="*/ 1579684 h 1713864"/>
                <a:gd name="connsiteX230" fmla="*/ 1364896 w 1715332"/>
                <a:gd name="connsiteY230" fmla="*/ 1579684 h 1713864"/>
                <a:gd name="connsiteX231" fmla="*/ 1370407 w 1715332"/>
                <a:gd name="connsiteY231" fmla="*/ 1574173 h 1713864"/>
                <a:gd name="connsiteX232" fmla="*/ 1370407 w 1715332"/>
                <a:gd name="connsiteY232" fmla="*/ 1515935 h 1713864"/>
                <a:gd name="connsiteX233" fmla="*/ 1364799 w 1715332"/>
                <a:gd name="connsiteY233" fmla="*/ 1510327 h 1713864"/>
                <a:gd name="connsiteX234" fmla="*/ 1301050 w 1715332"/>
                <a:gd name="connsiteY234" fmla="*/ 1510327 h 1713864"/>
                <a:gd name="connsiteX235" fmla="*/ 1301050 w 1715332"/>
                <a:gd name="connsiteY235" fmla="*/ 1444590 h 1713864"/>
                <a:gd name="connsiteX236" fmla="*/ 1295442 w 1715332"/>
                <a:gd name="connsiteY236" fmla="*/ 1438981 h 1713864"/>
                <a:gd name="connsiteX237" fmla="*/ 1237204 w 1715332"/>
                <a:gd name="connsiteY237" fmla="*/ 1438981 h 1713864"/>
                <a:gd name="connsiteX238" fmla="*/ 1231693 w 1715332"/>
                <a:gd name="connsiteY238" fmla="*/ 1444492 h 1713864"/>
                <a:gd name="connsiteX239" fmla="*/ 1231693 w 1715332"/>
                <a:gd name="connsiteY239" fmla="*/ 1510294 h 1713864"/>
                <a:gd name="connsiteX240" fmla="*/ 1164587 w 1715332"/>
                <a:gd name="connsiteY240" fmla="*/ 1510294 h 1713864"/>
                <a:gd name="connsiteX241" fmla="*/ 1164587 w 1715332"/>
                <a:gd name="connsiteY241" fmla="*/ 1444557 h 1713864"/>
                <a:gd name="connsiteX242" fmla="*/ 1158978 w 1715332"/>
                <a:gd name="connsiteY242" fmla="*/ 1438949 h 1713864"/>
                <a:gd name="connsiteX243" fmla="*/ 1100741 w 1715332"/>
                <a:gd name="connsiteY243" fmla="*/ 1438949 h 1713864"/>
                <a:gd name="connsiteX244" fmla="*/ 1095230 w 1715332"/>
                <a:gd name="connsiteY244" fmla="*/ 1444459 h 1713864"/>
                <a:gd name="connsiteX245" fmla="*/ 1095230 w 1715332"/>
                <a:gd name="connsiteY245" fmla="*/ 1576684 h 1713864"/>
                <a:gd name="connsiteX246" fmla="*/ 1035264 w 1715332"/>
                <a:gd name="connsiteY246" fmla="*/ 1576684 h 1713864"/>
                <a:gd name="connsiteX247" fmla="*/ 1028417 w 1715332"/>
                <a:gd name="connsiteY247" fmla="*/ 1569836 h 1713864"/>
                <a:gd name="connsiteX248" fmla="*/ 1028417 w 1715332"/>
                <a:gd name="connsiteY248" fmla="*/ 1440807 h 1713864"/>
                <a:gd name="connsiteX249" fmla="*/ 962549 w 1715332"/>
                <a:gd name="connsiteY249" fmla="*/ 1440807 h 1713864"/>
                <a:gd name="connsiteX250" fmla="*/ 961701 w 1715332"/>
                <a:gd name="connsiteY250" fmla="*/ 1439959 h 1713864"/>
                <a:gd name="connsiteX251" fmla="*/ 961701 w 1715332"/>
                <a:gd name="connsiteY251" fmla="*/ 1503186 h 1713864"/>
                <a:gd name="connsiteX252" fmla="*/ 956190 w 1715332"/>
                <a:gd name="connsiteY252" fmla="*/ 1508696 h 1713864"/>
                <a:gd name="connsiteX253" fmla="*/ 898311 w 1715332"/>
                <a:gd name="connsiteY253" fmla="*/ 1508696 h 1713864"/>
                <a:gd name="connsiteX254" fmla="*/ 891464 w 1715332"/>
                <a:gd name="connsiteY254" fmla="*/ 1501849 h 1713864"/>
                <a:gd name="connsiteX255" fmla="*/ 891464 w 1715332"/>
                <a:gd name="connsiteY255" fmla="*/ 1376896 h 1713864"/>
                <a:gd name="connsiteX256" fmla="*/ 896975 w 1715332"/>
                <a:gd name="connsiteY256" fmla="*/ 1371385 h 1713864"/>
                <a:gd name="connsiteX257" fmla="*/ 961734 w 1715332"/>
                <a:gd name="connsiteY257" fmla="*/ 1371385 h 1713864"/>
                <a:gd name="connsiteX258" fmla="*/ 961734 w 1715332"/>
                <a:gd name="connsiteY258" fmla="*/ 1305550 h 1713864"/>
                <a:gd name="connsiteX259" fmla="*/ 964212 w 1715332"/>
                <a:gd name="connsiteY259" fmla="*/ 1303072 h 1713864"/>
                <a:gd name="connsiteX260" fmla="*/ 1095426 w 1715332"/>
                <a:gd name="connsiteY260" fmla="*/ 1303072 h 1713864"/>
                <a:gd name="connsiteX261" fmla="*/ 1095426 w 1715332"/>
                <a:gd name="connsiteY261" fmla="*/ 1234563 h 1713864"/>
                <a:gd name="connsiteX262" fmla="*/ 1035851 w 1715332"/>
                <a:gd name="connsiteY262" fmla="*/ 1234563 h 1713864"/>
                <a:gd name="connsiteX263" fmla="*/ 1029003 w 1715332"/>
                <a:gd name="connsiteY263" fmla="*/ 1227715 h 1713864"/>
                <a:gd name="connsiteX264" fmla="*/ 1029003 w 1715332"/>
                <a:gd name="connsiteY264" fmla="*/ 1170847 h 1713864"/>
                <a:gd name="connsiteX265" fmla="*/ 1034514 w 1715332"/>
                <a:gd name="connsiteY265" fmla="*/ 1165337 h 1713864"/>
                <a:gd name="connsiteX266" fmla="*/ 1095426 w 1715332"/>
                <a:gd name="connsiteY266" fmla="*/ 1165337 h 1713864"/>
                <a:gd name="connsiteX267" fmla="*/ 1095426 w 1715332"/>
                <a:gd name="connsiteY267" fmla="*/ 1103741 h 1713864"/>
                <a:gd name="connsiteX268" fmla="*/ 1100936 w 1715332"/>
                <a:gd name="connsiteY268" fmla="*/ 1098230 h 1713864"/>
                <a:gd name="connsiteX269" fmla="*/ 1232020 w 1715332"/>
                <a:gd name="connsiteY269" fmla="*/ 1098230 h 1713864"/>
                <a:gd name="connsiteX270" fmla="*/ 1232020 w 1715332"/>
                <a:gd name="connsiteY270" fmla="*/ 1032069 h 1713864"/>
                <a:gd name="connsiteX271" fmla="*/ 1237530 w 1715332"/>
                <a:gd name="connsiteY271" fmla="*/ 1026558 h 1713864"/>
                <a:gd name="connsiteX272" fmla="*/ 210613 w 1715332"/>
                <a:gd name="connsiteY272" fmla="*/ 960821 h 1713864"/>
                <a:gd name="connsiteX273" fmla="*/ 207124 w 1715332"/>
                <a:gd name="connsiteY273" fmla="*/ 964309 h 1713864"/>
                <a:gd name="connsiteX274" fmla="*/ 207124 w 1715332"/>
                <a:gd name="connsiteY274" fmla="*/ 1029199 h 1713864"/>
                <a:gd name="connsiteX275" fmla="*/ 272013 w 1715332"/>
                <a:gd name="connsiteY275" fmla="*/ 1029199 h 1713864"/>
                <a:gd name="connsiteX276" fmla="*/ 275503 w 1715332"/>
                <a:gd name="connsiteY276" fmla="*/ 1025710 h 1713864"/>
                <a:gd name="connsiteX277" fmla="*/ 275535 w 1715332"/>
                <a:gd name="connsiteY277" fmla="*/ 1025710 h 1713864"/>
                <a:gd name="connsiteX278" fmla="*/ 275535 w 1715332"/>
                <a:gd name="connsiteY278" fmla="*/ 964309 h 1713864"/>
                <a:gd name="connsiteX279" fmla="*/ 272046 w 1715332"/>
                <a:gd name="connsiteY279" fmla="*/ 960821 h 1713864"/>
                <a:gd name="connsiteX280" fmla="*/ 271868 w 1715332"/>
                <a:gd name="connsiteY280" fmla="*/ 960821 h 1713864"/>
                <a:gd name="connsiteX281" fmla="*/ 272863 w 1715332"/>
                <a:gd name="connsiteY281" fmla="*/ 963918 h 1713864"/>
                <a:gd name="connsiteX282" fmla="*/ 272863 w 1715332"/>
                <a:gd name="connsiteY282" fmla="*/ 1024993 h 1713864"/>
                <a:gd name="connsiteX283" fmla="*/ 271721 w 1715332"/>
                <a:gd name="connsiteY283" fmla="*/ 1028548 h 1713864"/>
                <a:gd name="connsiteX284" fmla="*/ 271721 w 1715332"/>
                <a:gd name="connsiteY284" fmla="*/ 960821 h 1713864"/>
                <a:gd name="connsiteX285" fmla="*/ 1444036 w 1715332"/>
                <a:gd name="connsiteY285" fmla="*/ 958799 h 1713864"/>
                <a:gd name="connsiteX286" fmla="*/ 1577271 w 1715332"/>
                <a:gd name="connsiteY286" fmla="*/ 958799 h 1713864"/>
                <a:gd name="connsiteX287" fmla="*/ 1578771 w 1715332"/>
                <a:gd name="connsiteY287" fmla="*/ 960299 h 1713864"/>
                <a:gd name="connsiteX288" fmla="*/ 1578771 w 1715332"/>
                <a:gd name="connsiteY288" fmla="*/ 1022515 h 1713864"/>
                <a:gd name="connsiteX289" fmla="*/ 1573260 w 1715332"/>
                <a:gd name="connsiteY289" fmla="*/ 1028026 h 1713864"/>
                <a:gd name="connsiteX290" fmla="*/ 1444851 w 1715332"/>
                <a:gd name="connsiteY290" fmla="*/ 1028026 h 1713864"/>
                <a:gd name="connsiteX291" fmla="*/ 1438525 w 1715332"/>
                <a:gd name="connsiteY291" fmla="*/ 1021700 h 1713864"/>
                <a:gd name="connsiteX292" fmla="*/ 1438525 w 1715332"/>
                <a:gd name="connsiteY292" fmla="*/ 964310 h 1713864"/>
                <a:gd name="connsiteX293" fmla="*/ 1444036 w 1715332"/>
                <a:gd name="connsiteY293" fmla="*/ 958799 h 1713864"/>
                <a:gd name="connsiteX294" fmla="*/ 897431 w 1715332"/>
                <a:gd name="connsiteY294" fmla="*/ 890127 h 1713864"/>
                <a:gd name="connsiteX295" fmla="*/ 955669 w 1715332"/>
                <a:gd name="connsiteY295" fmla="*/ 890127 h 1713864"/>
                <a:gd name="connsiteX296" fmla="*/ 961277 w 1715332"/>
                <a:gd name="connsiteY296" fmla="*/ 895736 h 1713864"/>
                <a:gd name="connsiteX297" fmla="*/ 961277 w 1715332"/>
                <a:gd name="connsiteY297" fmla="*/ 951300 h 1713864"/>
                <a:gd name="connsiteX298" fmla="*/ 955767 w 1715332"/>
                <a:gd name="connsiteY298" fmla="*/ 956810 h 1713864"/>
                <a:gd name="connsiteX299" fmla="*/ 898801 w 1715332"/>
                <a:gd name="connsiteY299" fmla="*/ 956810 h 1713864"/>
                <a:gd name="connsiteX300" fmla="*/ 891953 w 1715332"/>
                <a:gd name="connsiteY300" fmla="*/ 949963 h 1713864"/>
                <a:gd name="connsiteX301" fmla="*/ 891953 w 1715332"/>
                <a:gd name="connsiteY301" fmla="*/ 895670 h 1713864"/>
                <a:gd name="connsiteX302" fmla="*/ 897431 w 1715332"/>
                <a:gd name="connsiteY302" fmla="*/ 890127 h 1713864"/>
                <a:gd name="connsiteX303" fmla="*/ 1651291 w 1715332"/>
                <a:gd name="connsiteY303" fmla="*/ 822498 h 1713864"/>
                <a:gd name="connsiteX304" fmla="*/ 1709398 w 1715332"/>
                <a:gd name="connsiteY304" fmla="*/ 822498 h 1713864"/>
                <a:gd name="connsiteX305" fmla="*/ 1715006 w 1715332"/>
                <a:gd name="connsiteY305" fmla="*/ 828107 h 1713864"/>
                <a:gd name="connsiteX306" fmla="*/ 1715006 w 1715332"/>
                <a:gd name="connsiteY306" fmla="*/ 1021080 h 1713864"/>
                <a:gd name="connsiteX307" fmla="*/ 1709496 w 1715332"/>
                <a:gd name="connsiteY307" fmla="*/ 1026591 h 1713864"/>
                <a:gd name="connsiteX308" fmla="*/ 1645780 w 1715332"/>
                <a:gd name="connsiteY308" fmla="*/ 1026591 h 1713864"/>
                <a:gd name="connsiteX309" fmla="*/ 1645780 w 1715332"/>
                <a:gd name="connsiteY309" fmla="*/ 959843 h 1713864"/>
                <a:gd name="connsiteX310" fmla="*/ 1578966 w 1715332"/>
                <a:gd name="connsiteY310" fmla="*/ 959843 h 1713864"/>
                <a:gd name="connsiteX311" fmla="*/ 1578966 w 1715332"/>
                <a:gd name="connsiteY311" fmla="*/ 896127 h 1713864"/>
                <a:gd name="connsiteX312" fmla="*/ 1584444 w 1715332"/>
                <a:gd name="connsiteY312" fmla="*/ 890616 h 1713864"/>
                <a:gd name="connsiteX313" fmla="*/ 1645780 w 1715332"/>
                <a:gd name="connsiteY313" fmla="*/ 890616 h 1713864"/>
                <a:gd name="connsiteX314" fmla="*/ 1645780 w 1715332"/>
                <a:gd name="connsiteY314" fmla="*/ 828041 h 1713864"/>
                <a:gd name="connsiteX315" fmla="*/ 1651291 w 1715332"/>
                <a:gd name="connsiteY315" fmla="*/ 822498 h 1713864"/>
                <a:gd name="connsiteX316" fmla="*/ 758293 w 1715332"/>
                <a:gd name="connsiteY316" fmla="*/ 754804 h 1713864"/>
                <a:gd name="connsiteX317" fmla="*/ 820606 w 1715332"/>
                <a:gd name="connsiteY317" fmla="*/ 754804 h 1713864"/>
                <a:gd name="connsiteX318" fmla="*/ 824160 w 1715332"/>
                <a:gd name="connsiteY318" fmla="*/ 758358 h 1713864"/>
                <a:gd name="connsiteX319" fmla="*/ 824160 w 1715332"/>
                <a:gd name="connsiteY319" fmla="*/ 886605 h 1713864"/>
                <a:gd name="connsiteX320" fmla="*/ 820671 w 1715332"/>
                <a:gd name="connsiteY320" fmla="*/ 890094 h 1713864"/>
                <a:gd name="connsiteX321" fmla="*/ 756434 w 1715332"/>
                <a:gd name="connsiteY321" fmla="*/ 890094 h 1713864"/>
                <a:gd name="connsiteX322" fmla="*/ 756434 w 1715332"/>
                <a:gd name="connsiteY322" fmla="*/ 960690 h 1713864"/>
                <a:gd name="connsiteX323" fmla="*/ 756336 w 1715332"/>
                <a:gd name="connsiteY323" fmla="*/ 960788 h 1713864"/>
                <a:gd name="connsiteX324" fmla="*/ 817575 w 1715332"/>
                <a:gd name="connsiteY324" fmla="*/ 960788 h 1713864"/>
                <a:gd name="connsiteX325" fmla="*/ 821064 w 1715332"/>
                <a:gd name="connsiteY325" fmla="*/ 964277 h 1713864"/>
                <a:gd name="connsiteX326" fmla="*/ 821064 w 1715332"/>
                <a:gd name="connsiteY326" fmla="*/ 1025091 h 1713864"/>
                <a:gd name="connsiteX327" fmla="*/ 817510 w 1715332"/>
                <a:gd name="connsiteY327" fmla="*/ 1028645 h 1713864"/>
                <a:gd name="connsiteX328" fmla="*/ 620526 w 1715332"/>
                <a:gd name="connsiteY328" fmla="*/ 1028645 h 1713864"/>
                <a:gd name="connsiteX329" fmla="*/ 617037 w 1715332"/>
                <a:gd name="connsiteY329" fmla="*/ 1025156 h 1713864"/>
                <a:gd name="connsiteX330" fmla="*/ 617037 w 1715332"/>
                <a:gd name="connsiteY330" fmla="*/ 960788 h 1713864"/>
                <a:gd name="connsiteX331" fmla="*/ 687078 w 1715332"/>
                <a:gd name="connsiteY331" fmla="*/ 960788 h 1713864"/>
                <a:gd name="connsiteX332" fmla="*/ 687078 w 1715332"/>
                <a:gd name="connsiteY332" fmla="*/ 889768 h 1713864"/>
                <a:gd name="connsiteX333" fmla="*/ 690567 w 1715332"/>
                <a:gd name="connsiteY333" fmla="*/ 886279 h 1713864"/>
                <a:gd name="connsiteX334" fmla="*/ 752880 w 1715332"/>
                <a:gd name="connsiteY334" fmla="*/ 886279 h 1713864"/>
                <a:gd name="connsiteX335" fmla="*/ 754804 w 1715332"/>
                <a:gd name="connsiteY335" fmla="*/ 888204 h 1713864"/>
                <a:gd name="connsiteX336" fmla="*/ 754804 w 1715332"/>
                <a:gd name="connsiteY336" fmla="*/ 758293 h 1713864"/>
                <a:gd name="connsiteX337" fmla="*/ 758293 w 1715332"/>
                <a:gd name="connsiteY337" fmla="*/ 754804 h 1713864"/>
                <a:gd name="connsiteX338" fmla="*/ 343196 w 1715332"/>
                <a:gd name="connsiteY338" fmla="*/ 752522 h 1713864"/>
                <a:gd name="connsiteX339" fmla="*/ 343196 w 1715332"/>
                <a:gd name="connsiteY339" fmla="*/ 820216 h 1713864"/>
                <a:gd name="connsiteX340" fmla="*/ 346652 w 1715332"/>
                <a:gd name="connsiteY340" fmla="*/ 823672 h 1713864"/>
                <a:gd name="connsiteX341" fmla="*/ 477931 w 1715332"/>
                <a:gd name="connsiteY341" fmla="*/ 823672 h 1713864"/>
                <a:gd name="connsiteX342" fmla="*/ 477931 w 1715332"/>
                <a:gd name="connsiteY342" fmla="*/ 890159 h 1713864"/>
                <a:gd name="connsiteX343" fmla="*/ 413042 w 1715332"/>
                <a:gd name="connsiteY343" fmla="*/ 890159 h 1713864"/>
                <a:gd name="connsiteX344" fmla="*/ 409553 w 1715332"/>
                <a:gd name="connsiteY344" fmla="*/ 893648 h 1713864"/>
                <a:gd name="connsiteX345" fmla="*/ 409553 w 1715332"/>
                <a:gd name="connsiteY345" fmla="*/ 954984 h 1713864"/>
                <a:gd name="connsiteX346" fmla="*/ 413107 w 1715332"/>
                <a:gd name="connsiteY346" fmla="*/ 958538 h 1713864"/>
                <a:gd name="connsiteX347" fmla="*/ 474442 w 1715332"/>
                <a:gd name="connsiteY347" fmla="*/ 958538 h 1713864"/>
                <a:gd name="connsiteX348" fmla="*/ 477931 w 1715332"/>
                <a:gd name="connsiteY348" fmla="*/ 955049 h 1713864"/>
                <a:gd name="connsiteX349" fmla="*/ 477931 w 1715332"/>
                <a:gd name="connsiteY349" fmla="*/ 890616 h 1713864"/>
                <a:gd name="connsiteX350" fmla="*/ 543799 w 1715332"/>
                <a:gd name="connsiteY350" fmla="*/ 890616 h 1713864"/>
                <a:gd name="connsiteX351" fmla="*/ 547288 w 1715332"/>
                <a:gd name="connsiteY351" fmla="*/ 887127 h 1713864"/>
                <a:gd name="connsiteX352" fmla="*/ 547288 w 1715332"/>
                <a:gd name="connsiteY352" fmla="*/ 816270 h 1713864"/>
                <a:gd name="connsiteX353" fmla="*/ 547223 w 1715332"/>
                <a:gd name="connsiteY353" fmla="*/ 815944 h 1713864"/>
                <a:gd name="connsiteX354" fmla="*/ 547223 w 1715332"/>
                <a:gd name="connsiteY354" fmla="*/ 756011 h 1713864"/>
                <a:gd name="connsiteX355" fmla="*/ 543734 w 1715332"/>
                <a:gd name="connsiteY355" fmla="*/ 752522 h 1713864"/>
                <a:gd name="connsiteX356" fmla="*/ 141191 w 1715332"/>
                <a:gd name="connsiteY356" fmla="*/ 752359 h 1713864"/>
                <a:gd name="connsiteX357" fmla="*/ 205461 w 1715332"/>
                <a:gd name="connsiteY357" fmla="*/ 752359 h 1713864"/>
                <a:gd name="connsiteX358" fmla="*/ 208950 w 1715332"/>
                <a:gd name="connsiteY358" fmla="*/ 755848 h 1713864"/>
                <a:gd name="connsiteX359" fmla="*/ 208950 w 1715332"/>
                <a:gd name="connsiteY359" fmla="*/ 820118 h 1713864"/>
                <a:gd name="connsiteX360" fmla="*/ 205494 w 1715332"/>
                <a:gd name="connsiteY360" fmla="*/ 823607 h 1713864"/>
                <a:gd name="connsiteX361" fmla="*/ 141191 w 1715332"/>
                <a:gd name="connsiteY361" fmla="*/ 823607 h 1713864"/>
                <a:gd name="connsiteX362" fmla="*/ 137702 w 1715332"/>
                <a:gd name="connsiteY362" fmla="*/ 820118 h 1713864"/>
                <a:gd name="connsiteX363" fmla="*/ 137702 w 1715332"/>
                <a:gd name="connsiteY363" fmla="*/ 755848 h 1713864"/>
                <a:gd name="connsiteX364" fmla="*/ 141191 w 1715332"/>
                <a:gd name="connsiteY364" fmla="*/ 752359 h 1713864"/>
                <a:gd name="connsiteX365" fmla="*/ 1101230 w 1715332"/>
                <a:gd name="connsiteY365" fmla="*/ 687535 h 1713864"/>
                <a:gd name="connsiteX366" fmla="*/ 1095720 w 1715332"/>
                <a:gd name="connsiteY366" fmla="*/ 693046 h 1713864"/>
                <a:gd name="connsiteX367" fmla="*/ 1095720 w 1715332"/>
                <a:gd name="connsiteY367" fmla="*/ 754088 h 1713864"/>
                <a:gd name="connsiteX368" fmla="*/ 1096274 w 1715332"/>
                <a:gd name="connsiteY368" fmla="*/ 754642 h 1713864"/>
                <a:gd name="connsiteX369" fmla="*/ 1034547 w 1715332"/>
                <a:gd name="connsiteY369" fmla="*/ 754642 h 1713864"/>
                <a:gd name="connsiteX370" fmla="*/ 1029036 w 1715332"/>
                <a:gd name="connsiteY370" fmla="*/ 760152 h 1713864"/>
                <a:gd name="connsiteX371" fmla="*/ 1029036 w 1715332"/>
                <a:gd name="connsiteY371" fmla="*/ 820868 h 1713864"/>
                <a:gd name="connsiteX372" fmla="*/ 1029461 w 1715332"/>
                <a:gd name="connsiteY372" fmla="*/ 821292 h 1713864"/>
                <a:gd name="connsiteX373" fmla="*/ 1161489 w 1715332"/>
                <a:gd name="connsiteY373" fmla="*/ 821292 h 1713864"/>
                <a:gd name="connsiteX374" fmla="*/ 1167000 w 1715332"/>
                <a:gd name="connsiteY374" fmla="*/ 815781 h 1713864"/>
                <a:gd name="connsiteX375" fmla="*/ 1167000 w 1715332"/>
                <a:gd name="connsiteY375" fmla="*/ 755033 h 1713864"/>
                <a:gd name="connsiteX376" fmla="*/ 1166609 w 1715332"/>
                <a:gd name="connsiteY376" fmla="*/ 754642 h 1713864"/>
                <a:gd name="connsiteX377" fmla="*/ 1230552 w 1715332"/>
                <a:gd name="connsiteY377" fmla="*/ 754642 h 1713864"/>
                <a:gd name="connsiteX378" fmla="*/ 1236063 w 1715332"/>
                <a:gd name="connsiteY378" fmla="*/ 749131 h 1713864"/>
                <a:gd name="connsiteX379" fmla="*/ 1236063 w 1715332"/>
                <a:gd name="connsiteY379" fmla="*/ 693144 h 1713864"/>
                <a:gd name="connsiteX380" fmla="*/ 1230455 w 1715332"/>
                <a:gd name="connsiteY380" fmla="*/ 687535 h 1713864"/>
                <a:gd name="connsiteX381" fmla="*/ 1445829 w 1715332"/>
                <a:gd name="connsiteY381" fmla="*/ 619026 h 1713864"/>
                <a:gd name="connsiteX382" fmla="*/ 1509544 w 1715332"/>
                <a:gd name="connsiteY382" fmla="*/ 619026 h 1713864"/>
                <a:gd name="connsiteX383" fmla="*/ 1509544 w 1715332"/>
                <a:gd name="connsiteY383" fmla="*/ 686589 h 1713864"/>
                <a:gd name="connsiteX384" fmla="*/ 1578868 w 1715332"/>
                <a:gd name="connsiteY384" fmla="*/ 686589 h 1713864"/>
                <a:gd name="connsiteX385" fmla="*/ 1578868 w 1715332"/>
                <a:gd name="connsiteY385" fmla="*/ 753990 h 1713864"/>
                <a:gd name="connsiteX386" fmla="*/ 1509544 w 1715332"/>
                <a:gd name="connsiteY386" fmla="*/ 753990 h 1713864"/>
                <a:gd name="connsiteX387" fmla="*/ 1509544 w 1715332"/>
                <a:gd name="connsiteY387" fmla="*/ 815782 h 1713864"/>
                <a:gd name="connsiteX388" fmla="*/ 1504034 w 1715332"/>
                <a:gd name="connsiteY388" fmla="*/ 821325 h 1713864"/>
                <a:gd name="connsiteX389" fmla="*/ 1445927 w 1715332"/>
                <a:gd name="connsiteY389" fmla="*/ 821325 h 1713864"/>
                <a:gd name="connsiteX390" fmla="*/ 1440318 w 1715332"/>
                <a:gd name="connsiteY390" fmla="*/ 815717 h 1713864"/>
                <a:gd name="connsiteX391" fmla="*/ 1440318 w 1715332"/>
                <a:gd name="connsiteY391" fmla="*/ 624537 h 1713864"/>
                <a:gd name="connsiteX392" fmla="*/ 1445829 w 1715332"/>
                <a:gd name="connsiteY392" fmla="*/ 619026 h 1713864"/>
                <a:gd name="connsiteX393" fmla="*/ 412292 w 1715332"/>
                <a:gd name="connsiteY393" fmla="*/ 617526 h 1713864"/>
                <a:gd name="connsiteX394" fmla="*/ 412292 w 1715332"/>
                <a:gd name="connsiteY394" fmla="*/ 683850 h 1713864"/>
                <a:gd name="connsiteX395" fmla="*/ 415781 w 1715332"/>
                <a:gd name="connsiteY395" fmla="*/ 687339 h 1713864"/>
                <a:gd name="connsiteX396" fmla="*/ 478551 w 1715332"/>
                <a:gd name="connsiteY396" fmla="*/ 687339 h 1713864"/>
                <a:gd name="connsiteX397" fmla="*/ 482105 w 1715332"/>
                <a:gd name="connsiteY397" fmla="*/ 683785 h 1713864"/>
                <a:gd name="connsiteX398" fmla="*/ 482105 w 1715332"/>
                <a:gd name="connsiteY398" fmla="*/ 621015 h 1713864"/>
                <a:gd name="connsiteX399" fmla="*/ 478616 w 1715332"/>
                <a:gd name="connsiteY399" fmla="*/ 617526 h 1713864"/>
                <a:gd name="connsiteX400" fmla="*/ 1515153 w 1715332"/>
                <a:gd name="connsiteY400" fmla="*/ 549702 h 1713864"/>
                <a:gd name="connsiteX401" fmla="*/ 1572217 w 1715332"/>
                <a:gd name="connsiteY401" fmla="*/ 549702 h 1713864"/>
                <a:gd name="connsiteX402" fmla="*/ 1577727 w 1715332"/>
                <a:gd name="connsiteY402" fmla="*/ 555213 h 1713864"/>
                <a:gd name="connsiteX403" fmla="*/ 1577727 w 1715332"/>
                <a:gd name="connsiteY403" fmla="*/ 617950 h 1713864"/>
                <a:gd name="connsiteX404" fmla="*/ 1509544 w 1715332"/>
                <a:gd name="connsiteY404" fmla="*/ 617950 h 1713864"/>
                <a:gd name="connsiteX405" fmla="*/ 1509544 w 1715332"/>
                <a:gd name="connsiteY405" fmla="*/ 555311 h 1713864"/>
                <a:gd name="connsiteX406" fmla="*/ 1515153 w 1715332"/>
                <a:gd name="connsiteY406" fmla="*/ 549702 h 1713864"/>
                <a:gd name="connsiteX407" fmla="*/ 5576 w 1715332"/>
                <a:gd name="connsiteY407" fmla="*/ 549702 h 1713864"/>
                <a:gd name="connsiteX408" fmla="*/ 66813 w 1715332"/>
                <a:gd name="connsiteY408" fmla="*/ 549702 h 1713864"/>
                <a:gd name="connsiteX409" fmla="*/ 70302 w 1715332"/>
                <a:gd name="connsiteY409" fmla="*/ 553191 h 1713864"/>
                <a:gd name="connsiteX410" fmla="*/ 70302 w 1715332"/>
                <a:gd name="connsiteY410" fmla="*/ 614428 h 1713864"/>
                <a:gd name="connsiteX411" fmla="*/ 66813 w 1715332"/>
                <a:gd name="connsiteY411" fmla="*/ 617918 h 1713864"/>
                <a:gd name="connsiteX412" fmla="*/ 5576 w 1715332"/>
                <a:gd name="connsiteY412" fmla="*/ 617918 h 1713864"/>
                <a:gd name="connsiteX413" fmla="*/ 2087 w 1715332"/>
                <a:gd name="connsiteY413" fmla="*/ 614428 h 1713864"/>
                <a:gd name="connsiteX414" fmla="*/ 2087 w 1715332"/>
                <a:gd name="connsiteY414" fmla="*/ 553191 h 1713864"/>
                <a:gd name="connsiteX415" fmla="*/ 5576 w 1715332"/>
                <a:gd name="connsiteY415" fmla="*/ 549702 h 1713864"/>
                <a:gd name="connsiteX416" fmla="*/ 829966 w 1715332"/>
                <a:gd name="connsiteY416" fmla="*/ 549636 h 1713864"/>
                <a:gd name="connsiteX417" fmla="*/ 888496 w 1715332"/>
                <a:gd name="connsiteY417" fmla="*/ 549636 h 1713864"/>
                <a:gd name="connsiteX418" fmla="*/ 894105 w 1715332"/>
                <a:gd name="connsiteY418" fmla="*/ 555245 h 1713864"/>
                <a:gd name="connsiteX419" fmla="*/ 894105 w 1715332"/>
                <a:gd name="connsiteY419" fmla="*/ 613776 h 1713864"/>
                <a:gd name="connsiteX420" fmla="*/ 888594 w 1715332"/>
                <a:gd name="connsiteY420" fmla="*/ 619286 h 1713864"/>
                <a:gd name="connsiteX421" fmla="*/ 824455 w 1715332"/>
                <a:gd name="connsiteY421" fmla="*/ 619286 h 1713864"/>
                <a:gd name="connsiteX422" fmla="*/ 824455 w 1715332"/>
                <a:gd name="connsiteY422" fmla="*/ 555147 h 1713864"/>
                <a:gd name="connsiteX423" fmla="*/ 829966 w 1715332"/>
                <a:gd name="connsiteY423" fmla="*/ 549636 h 1713864"/>
                <a:gd name="connsiteX424" fmla="*/ 1651291 w 1715332"/>
                <a:gd name="connsiteY424" fmla="*/ 549343 h 1713864"/>
                <a:gd name="connsiteX425" fmla="*/ 1709398 w 1715332"/>
                <a:gd name="connsiteY425" fmla="*/ 549343 h 1713864"/>
                <a:gd name="connsiteX426" fmla="*/ 1715006 w 1715332"/>
                <a:gd name="connsiteY426" fmla="*/ 554952 h 1713864"/>
                <a:gd name="connsiteX427" fmla="*/ 1715006 w 1715332"/>
                <a:gd name="connsiteY427" fmla="*/ 747925 h 1713864"/>
                <a:gd name="connsiteX428" fmla="*/ 1709496 w 1715332"/>
                <a:gd name="connsiteY428" fmla="*/ 753436 h 1713864"/>
                <a:gd name="connsiteX429" fmla="*/ 1645780 w 1715332"/>
                <a:gd name="connsiteY429" fmla="*/ 753436 h 1713864"/>
                <a:gd name="connsiteX430" fmla="*/ 1645780 w 1715332"/>
                <a:gd name="connsiteY430" fmla="*/ 686623 h 1713864"/>
                <a:gd name="connsiteX431" fmla="*/ 1578934 w 1715332"/>
                <a:gd name="connsiteY431" fmla="*/ 686623 h 1713864"/>
                <a:gd name="connsiteX432" fmla="*/ 1578934 w 1715332"/>
                <a:gd name="connsiteY432" fmla="*/ 618439 h 1713864"/>
                <a:gd name="connsiteX433" fmla="*/ 1645780 w 1715332"/>
                <a:gd name="connsiteY433" fmla="*/ 618439 h 1713864"/>
                <a:gd name="connsiteX434" fmla="*/ 1645780 w 1715332"/>
                <a:gd name="connsiteY434" fmla="*/ 554886 h 1713864"/>
                <a:gd name="connsiteX435" fmla="*/ 1651291 w 1715332"/>
                <a:gd name="connsiteY435" fmla="*/ 549343 h 1713864"/>
                <a:gd name="connsiteX436" fmla="*/ 417803 w 1715332"/>
                <a:gd name="connsiteY436" fmla="*/ 548071 h 1713864"/>
                <a:gd name="connsiteX437" fmla="*/ 545495 w 1715332"/>
                <a:gd name="connsiteY437" fmla="*/ 548071 h 1713864"/>
                <a:gd name="connsiteX438" fmla="*/ 551005 w 1715332"/>
                <a:gd name="connsiteY438" fmla="*/ 553582 h 1713864"/>
                <a:gd name="connsiteX439" fmla="*/ 551005 w 1715332"/>
                <a:gd name="connsiteY439" fmla="*/ 685089 h 1713864"/>
                <a:gd name="connsiteX440" fmla="*/ 613514 w 1715332"/>
                <a:gd name="connsiteY440" fmla="*/ 685089 h 1713864"/>
                <a:gd name="connsiteX441" fmla="*/ 619025 w 1715332"/>
                <a:gd name="connsiteY441" fmla="*/ 690600 h 1713864"/>
                <a:gd name="connsiteX442" fmla="*/ 619025 w 1715332"/>
                <a:gd name="connsiteY442" fmla="*/ 960266 h 1713864"/>
                <a:gd name="connsiteX443" fmla="*/ 549310 w 1715332"/>
                <a:gd name="connsiteY443" fmla="*/ 960266 h 1713864"/>
                <a:gd name="connsiteX444" fmla="*/ 549310 w 1715332"/>
                <a:gd name="connsiteY444" fmla="*/ 1027699 h 1713864"/>
                <a:gd name="connsiteX445" fmla="*/ 413107 w 1715332"/>
                <a:gd name="connsiteY445" fmla="*/ 1027699 h 1713864"/>
                <a:gd name="connsiteX446" fmla="*/ 409553 w 1715332"/>
                <a:gd name="connsiteY446" fmla="*/ 1031253 h 1713864"/>
                <a:gd name="connsiteX447" fmla="*/ 409553 w 1715332"/>
                <a:gd name="connsiteY447" fmla="*/ 1095393 h 1713864"/>
                <a:gd name="connsiteX448" fmla="*/ 413042 w 1715332"/>
                <a:gd name="connsiteY448" fmla="*/ 1098882 h 1713864"/>
                <a:gd name="connsiteX449" fmla="*/ 549636 w 1715332"/>
                <a:gd name="connsiteY449" fmla="*/ 1098882 h 1713864"/>
                <a:gd name="connsiteX450" fmla="*/ 549636 w 1715332"/>
                <a:gd name="connsiteY450" fmla="*/ 1028644 h 1713864"/>
                <a:gd name="connsiteX451" fmla="*/ 619025 w 1715332"/>
                <a:gd name="connsiteY451" fmla="*/ 1028644 h 1713864"/>
                <a:gd name="connsiteX452" fmla="*/ 619025 w 1715332"/>
                <a:gd name="connsiteY452" fmla="*/ 1094838 h 1713864"/>
                <a:gd name="connsiteX453" fmla="*/ 613514 w 1715332"/>
                <a:gd name="connsiteY453" fmla="*/ 1100349 h 1713864"/>
                <a:gd name="connsiteX454" fmla="*/ 549603 w 1715332"/>
                <a:gd name="connsiteY454" fmla="*/ 1100349 h 1713864"/>
                <a:gd name="connsiteX455" fmla="*/ 549603 w 1715332"/>
                <a:gd name="connsiteY455" fmla="*/ 1160641 h 1713864"/>
                <a:gd name="connsiteX456" fmla="*/ 544093 w 1715332"/>
                <a:gd name="connsiteY456" fmla="*/ 1166152 h 1713864"/>
                <a:gd name="connsiteX457" fmla="*/ 212635 w 1715332"/>
                <a:gd name="connsiteY457" fmla="*/ 1166152 h 1713864"/>
                <a:gd name="connsiteX458" fmla="*/ 207124 w 1715332"/>
                <a:gd name="connsiteY458" fmla="*/ 1160641 h 1713864"/>
                <a:gd name="connsiteX459" fmla="*/ 207124 w 1715332"/>
                <a:gd name="connsiteY459" fmla="*/ 1032558 h 1713864"/>
                <a:gd name="connsiteX460" fmla="*/ 143702 w 1715332"/>
                <a:gd name="connsiteY460" fmla="*/ 1032558 h 1713864"/>
                <a:gd name="connsiteX461" fmla="*/ 138191 w 1715332"/>
                <a:gd name="connsiteY461" fmla="*/ 1027047 h 1713864"/>
                <a:gd name="connsiteX462" fmla="*/ 138191 w 1715332"/>
                <a:gd name="connsiteY462" fmla="*/ 960788 h 1713864"/>
                <a:gd name="connsiteX463" fmla="*/ 5967 w 1715332"/>
                <a:gd name="connsiteY463" fmla="*/ 960788 h 1713864"/>
                <a:gd name="connsiteX464" fmla="*/ 456 w 1715332"/>
                <a:gd name="connsiteY464" fmla="*/ 955277 h 1713864"/>
                <a:gd name="connsiteX465" fmla="*/ 456 w 1715332"/>
                <a:gd name="connsiteY465" fmla="*/ 894790 h 1713864"/>
                <a:gd name="connsiteX466" fmla="*/ 5967 w 1715332"/>
                <a:gd name="connsiteY466" fmla="*/ 889279 h 1713864"/>
                <a:gd name="connsiteX467" fmla="*/ 207124 w 1715332"/>
                <a:gd name="connsiteY467" fmla="*/ 889279 h 1713864"/>
                <a:gd name="connsiteX468" fmla="*/ 207124 w 1715332"/>
                <a:gd name="connsiteY468" fmla="*/ 829183 h 1713864"/>
                <a:gd name="connsiteX469" fmla="*/ 212635 w 1715332"/>
                <a:gd name="connsiteY469" fmla="*/ 823672 h 1713864"/>
                <a:gd name="connsiteX470" fmla="*/ 273350 w 1715332"/>
                <a:gd name="connsiteY470" fmla="*/ 823672 h 1713864"/>
                <a:gd name="connsiteX471" fmla="*/ 273350 w 1715332"/>
                <a:gd name="connsiteY471" fmla="*/ 758000 h 1713864"/>
                <a:gd name="connsiteX472" fmla="*/ 278861 w 1715332"/>
                <a:gd name="connsiteY472" fmla="*/ 752489 h 1713864"/>
                <a:gd name="connsiteX473" fmla="*/ 343196 w 1715332"/>
                <a:gd name="connsiteY473" fmla="*/ 752489 h 1713864"/>
                <a:gd name="connsiteX474" fmla="*/ 343196 w 1715332"/>
                <a:gd name="connsiteY474" fmla="*/ 690600 h 1713864"/>
                <a:gd name="connsiteX475" fmla="*/ 343783 w 1715332"/>
                <a:gd name="connsiteY475" fmla="*/ 688187 h 1713864"/>
                <a:gd name="connsiteX476" fmla="*/ 278861 w 1715332"/>
                <a:gd name="connsiteY476" fmla="*/ 688187 h 1713864"/>
                <a:gd name="connsiteX477" fmla="*/ 273350 w 1715332"/>
                <a:gd name="connsiteY477" fmla="*/ 682676 h 1713864"/>
                <a:gd name="connsiteX478" fmla="*/ 273350 w 1715332"/>
                <a:gd name="connsiteY478" fmla="*/ 622189 h 1713864"/>
                <a:gd name="connsiteX479" fmla="*/ 278861 w 1715332"/>
                <a:gd name="connsiteY479" fmla="*/ 616678 h 1713864"/>
                <a:gd name="connsiteX480" fmla="*/ 412292 w 1715332"/>
                <a:gd name="connsiteY480" fmla="*/ 616678 h 1713864"/>
                <a:gd name="connsiteX481" fmla="*/ 412292 w 1715332"/>
                <a:gd name="connsiteY481" fmla="*/ 553582 h 1713864"/>
                <a:gd name="connsiteX482" fmla="*/ 417803 w 1715332"/>
                <a:gd name="connsiteY482" fmla="*/ 548071 h 1713864"/>
                <a:gd name="connsiteX483" fmla="*/ 142985 w 1715332"/>
                <a:gd name="connsiteY483" fmla="*/ 547288 h 1713864"/>
                <a:gd name="connsiteX484" fmla="*/ 203472 w 1715332"/>
                <a:gd name="connsiteY484" fmla="*/ 547288 h 1713864"/>
                <a:gd name="connsiteX485" fmla="*/ 208983 w 1715332"/>
                <a:gd name="connsiteY485" fmla="*/ 552799 h 1713864"/>
                <a:gd name="connsiteX486" fmla="*/ 208983 w 1715332"/>
                <a:gd name="connsiteY486" fmla="*/ 681567 h 1713864"/>
                <a:gd name="connsiteX487" fmla="*/ 203472 w 1715332"/>
                <a:gd name="connsiteY487" fmla="*/ 687078 h 1713864"/>
                <a:gd name="connsiteX488" fmla="*/ 142985 w 1715332"/>
                <a:gd name="connsiteY488" fmla="*/ 687078 h 1713864"/>
                <a:gd name="connsiteX489" fmla="*/ 137474 w 1715332"/>
                <a:gd name="connsiteY489" fmla="*/ 681567 h 1713864"/>
                <a:gd name="connsiteX490" fmla="*/ 137474 w 1715332"/>
                <a:gd name="connsiteY490" fmla="*/ 552799 h 1713864"/>
                <a:gd name="connsiteX491" fmla="*/ 142985 w 1715332"/>
                <a:gd name="connsiteY491" fmla="*/ 547288 h 1713864"/>
                <a:gd name="connsiteX492" fmla="*/ 691383 w 1715332"/>
                <a:gd name="connsiteY492" fmla="*/ 413010 h 1713864"/>
                <a:gd name="connsiteX493" fmla="*/ 749196 w 1715332"/>
                <a:gd name="connsiteY493" fmla="*/ 413010 h 1713864"/>
                <a:gd name="connsiteX494" fmla="*/ 754805 w 1715332"/>
                <a:gd name="connsiteY494" fmla="*/ 418618 h 1713864"/>
                <a:gd name="connsiteX495" fmla="*/ 754805 w 1715332"/>
                <a:gd name="connsiteY495" fmla="*/ 617526 h 1713864"/>
                <a:gd name="connsiteX496" fmla="*/ 824454 w 1715332"/>
                <a:gd name="connsiteY496" fmla="*/ 617526 h 1713864"/>
                <a:gd name="connsiteX497" fmla="*/ 824454 w 1715332"/>
                <a:gd name="connsiteY497" fmla="*/ 681666 h 1713864"/>
                <a:gd name="connsiteX498" fmla="*/ 818943 w 1715332"/>
                <a:gd name="connsiteY498" fmla="*/ 687176 h 1713864"/>
                <a:gd name="connsiteX499" fmla="*/ 761652 w 1715332"/>
                <a:gd name="connsiteY499" fmla="*/ 687176 h 1713864"/>
                <a:gd name="connsiteX500" fmla="*/ 754804 w 1715332"/>
                <a:gd name="connsiteY500" fmla="*/ 680328 h 1713864"/>
                <a:gd name="connsiteX501" fmla="*/ 754804 w 1715332"/>
                <a:gd name="connsiteY501" fmla="*/ 617592 h 1713864"/>
                <a:gd name="connsiteX502" fmla="*/ 754349 w 1715332"/>
                <a:gd name="connsiteY502" fmla="*/ 618048 h 1713864"/>
                <a:gd name="connsiteX503" fmla="*/ 692720 w 1715332"/>
                <a:gd name="connsiteY503" fmla="*/ 618048 h 1713864"/>
                <a:gd name="connsiteX504" fmla="*/ 685872 w 1715332"/>
                <a:gd name="connsiteY504" fmla="*/ 611200 h 1713864"/>
                <a:gd name="connsiteX505" fmla="*/ 685872 w 1715332"/>
                <a:gd name="connsiteY505" fmla="*/ 418553 h 1713864"/>
                <a:gd name="connsiteX506" fmla="*/ 691383 w 1715332"/>
                <a:gd name="connsiteY506" fmla="*/ 413010 h 1713864"/>
                <a:gd name="connsiteX507" fmla="*/ 1103186 w 1715332"/>
                <a:gd name="connsiteY507" fmla="*/ 408543 h 1713864"/>
                <a:gd name="connsiteX508" fmla="*/ 1160152 w 1715332"/>
                <a:gd name="connsiteY508" fmla="*/ 408543 h 1713864"/>
                <a:gd name="connsiteX509" fmla="*/ 1166999 w 1715332"/>
                <a:gd name="connsiteY509" fmla="*/ 415390 h 1713864"/>
                <a:gd name="connsiteX510" fmla="*/ 1166999 w 1715332"/>
                <a:gd name="connsiteY510" fmla="*/ 475128 h 1713864"/>
                <a:gd name="connsiteX511" fmla="*/ 1161488 w 1715332"/>
                <a:gd name="connsiteY511" fmla="*/ 480639 h 1713864"/>
                <a:gd name="connsiteX512" fmla="*/ 1098328 w 1715332"/>
                <a:gd name="connsiteY512" fmla="*/ 480639 h 1713864"/>
                <a:gd name="connsiteX513" fmla="*/ 1098328 w 1715332"/>
                <a:gd name="connsiteY513" fmla="*/ 549702 h 1713864"/>
                <a:gd name="connsiteX514" fmla="*/ 1161359 w 1715332"/>
                <a:gd name="connsiteY514" fmla="*/ 549702 h 1713864"/>
                <a:gd name="connsiteX515" fmla="*/ 1166967 w 1715332"/>
                <a:gd name="connsiteY515" fmla="*/ 555311 h 1713864"/>
                <a:gd name="connsiteX516" fmla="*/ 1166967 w 1715332"/>
                <a:gd name="connsiteY516" fmla="*/ 619124 h 1713864"/>
                <a:gd name="connsiteX517" fmla="*/ 1302420 w 1715332"/>
                <a:gd name="connsiteY517" fmla="*/ 619124 h 1713864"/>
                <a:gd name="connsiteX518" fmla="*/ 1302420 w 1715332"/>
                <a:gd name="connsiteY518" fmla="*/ 554854 h 1713864"/>
                <a:gd name="connsiteX519" fmla="*/ 1307931 w 1715332"/>
                <a:gd name="connsiteY519" fmla="*/ 549343 h 1713864"/>
                <a:gd name="connsiteX520" fmla="*/ 1366168 w 1715332"/>
                <a:gd name="connsiteY520" fmla="*/ 549343 h 1713864"/>
                <a:gd name="connsiteX521" fmla="*/ 1371777 w 1715332"/>
                <a:gd name="connsiteY521" fmla="*/ 554952 h 1713864"/>
                <a:gd name="connsiteX522" fmla="*/ 1371777 w 1715332"/>
                <a:gd name="connsiteY522" fmla="*/ 681112 h 1713864"/>
                <a:gd name="connsiteX523" fmla="*/ 1366266 w 1715332"/>
                <a:gd name="connsiteY523" fmla="*/ 686622 h 1713864"/>
                <a:gd name="connsiteX524" fmla="*/ 1304540 w 1715332"/>
                <a:gd name="connsiteY524" fmla="*/ 686622 h 1713864"/>
                <a:gd name="connsiteX525" fmla="*/ 1304540 w 1715332"/>
                <a:gd name="connsiteY525" fmla="*/ 754642 h 1713864"/>
                <a:gd name="connsiteX526" fmla="*/ 1368287 w 1715332"/>
                <a:gd name="connsiteY526" fmla="*/ 754642 h 1713864"/>
                <a:gd name="connsiteX527" fmla="*/ 1373896 w 1715332"/>
                <a:gd name="connsiteY527" fmla="*/ 760250 h 1713864"/>
                <a:gd name="connsiteX528" fmla="*/ 1373896 w 1715332"/>
                <a:gd name="connsiteY528" fmla="*/ 815814 h 1713864"/>
                <a:gd name="connsiteX529" fmla="*/ 1368385 w 1715332"/>
                <a:gd name="connsiteY529" fmla="*/ 821325 h 1713864"/>
                <a:gd name="connsiteX530" fmla="*/ 1368385 w 1715332"/>
                <a:gd name="connsiteY530" fmla="*/ 821260 h 1713864"/>
                <a:gd name="connsiteX531" fmla="*/ 1304507 w 1715332"/>
                <a:gd name="connsiteY531" fmla="*/ 821260 h 1713864"/>
                <a:gd name="connsiteX532" fmla="*/ 1304507 w 1715332"/>
                <a:gd name="connsiteY532" fmla="*/ 890062 h 1713864"/>
                <a:gd name="connsiteX533" fmla="*/ 1368255 w 1715332"/>
                <a:gd name="connsiteY533" fmla="*/ 890062 h 1713864"/>
                <a:gd name="connsiteX534" fmla="*/ 1373863 w 1715332"/>
                <a:gd name="connsiteY534" fmla="*/ 895671 h 1713864"/>
                <a:gd name="connsiteX535" fmla="*/ 1373863 w 1715332"/>
                <a:gd name="connsiteY535" fmla="*/ 953027 h 1713864"/>
                <a:gd name="connsiteX536" fmla="*/ 1368353 w 1715332"/>
                <a:gd name="connsiteY536" fmla="*/ 958538 h 1713864"/>
                <a:gd name="connsiteX537" fmla="*/ 1242878 w 1715332"/>
                <a:gd name="connsiteY537" fmla="*/ 958538 h 1713864"/>
                <a:gd name="connsiteX538" fmla="*/ 1236030 w 1715332"/>
                <a:gd name="connsiteY538" fmla="*/ 951691 h 1713864"/>
                <a:gd name="connsiteX539" fmla="*/ 1236030 w 1715332"/>
                <a:gd name="connsiteY539" fmla="*/ 891203 h 1713864"/>
                <a:gd name="connsiteX540" fmla="*/ 1237139 w 1715332"/>
                <a:gd name="connsiteY540" fmla="*/ 890095 h 1713864"/>
                <a:gd name="connsiteX541" fmla="*/ 1166967 w 1715332"/>
                <a:gd name="connsiteY541" fmla="*/ 890095 h 1713864"/>
                <a:gd name="connsiteX542" fmla="*/ 1166967 w 1715332"/>
                <a:gd name="connsiteY542" fmla="*/ 1008558 h 1713864"/>
                <a:gd name="connsiteX543" fmla="*/ 1147501 w 1715332"/>
                <a:gd name="connsiteY543" fmla="*/ 1028025 h 1713864"/>
                <a:gd name="connsiteX544" fmla="*/ 1035852 w 1715332"/>
                <a:gd name="connsiteY544" fmla="*/ 1028025 h 1713864"/>
                <a:gd name="connsiteX545" fmla="*/ 1029004 w 1715332"/>
                <a:gd name="connsiteY545" fmla="*/ 1021178 h 1713864"/>
                <a:gd name="connsiteX546" fmla="*/ 1029004 w 1715332"/>
                <a:gd name="connsiteY546" fmla="*/ 823020 h 1713864"/>
                <a:gd name="connsiteX547" fmla="*/ 965680 w 1715332"/>
                <a:gd name="connsiteY547" fmla="*/ 823020 h 1713864"/>
                <a:gd name="connsiteX548" fmla="*/ 958832 w 1715332"/>
                <a:gd name="connsiteY548" fmla="*/ 816173 h 1713864"/>
                <a:gd name="connsiteX549" fmla="*/ 958832 w 1715332"/>
                <a:gd name="connsiteY549" fmla="*/ 692133 h 1713864"/>
                <a:gd name="connsiteX550" fmla="*/ 964343 w 1715332"/>
                <a:gd name="connsiteY550" fmla="*/ 686622 h 1713864"/>
                <a:gd name="connsiteX551" fmla="*/ 1029004 w 1715332"/>
                <a:gd name="connsiteY551" fmla="*/ 686622 h 1713864"/>
                <a:gd name="connsiteX552" fmla="*/ 1029004 w 1715332"/>
                <a:gd name="connsiteY552" fmla="*/ 594570 h 1713864"/>
                <a:gd name="connsiteX553" fmla="*/ 1029004 w 1715332"/>
                <a:gd name="connsiteY553" fmla="*/ 555246 h 1713864"/>
                <a:gd name="connsiteX554" fmla="*/ 1029004 w 1715332"/>
                <a:gd name="connsiteY554" fmla="*/ 478617 h 1713864"/>
                <a:gd name="connsiteX555" fmla="*/ 1097675 w 1715332"/>
                <a:gd name="connsiteY555" fmla="*/ 478617 h 1713864"/>
                <a:gd name="connsiteX556" fmla="*/ 1097675 w 1715332"/>
                <a:gd name="connsiteY556" fmla="*/ 414053 h 1713864"/>
                <a:gd name="connsiteX557" fmla="*/ 1103186 w 1715332"/>
                <a:gd name="connsiteY557" fmla="*/ 408543 h 1713864"/>
                <a:gd name="connsiteX558" fmla="*/ 554886 w 1715332"/>
                <a:gd name="connsiteY558" fmla="*/ 343294 h 1713864"/>
                <a:gd name="connsiteX559" fmla="*/ 613416 w 1715332"/>
                <a:gd name="connsiteY559" fmla="*/ 343294 h 1713864"/>
                <a:gd name="connsiteX560" fmla="*/ 619025 w 1715332"/>
                <a:gd name="connsiteY560" fmla="*/ 348902 h 1713864"/>
                <a:gd name="connsiteX561" fmla="*/ 619025 w 1715332"/>
                <a:gd name="connsiteY561" fmla="*/ 474181 h 1713864"/>
                <a:gd name="connsiteX562" fmla="*/ 613514 w 1715332"/>
                <a:gd name="connsiteY562" fmla="*/ 479692 h 1713864"/>
                <a:gd name="connsiteX563" fmla="*/ 556223 w 1715332"/>
                <a:gd name="connsiteY563" fmla="*/ 479692 h 1713864"/>
                <a:gd name="connsiteX564" fmla="*/ 549375 w 1715332"/>
                <a:gd name="connsiteY564" fmla="*/ 472844 h 1713864"/>
                <a:gd name="connsiteX565" fmla="*/ 549375 w 1715332"/>
                <a:gd name="connsiteY565" fmla="*/ 348804 h 1713864"/>
                <a:gd name="connsiteX566" fmla="*/ 554886 w 1715332"/>
                <a:gd name="connsiteY566" fmla="*/ 343294 h 1713864"/>
                <a:gd name="connsiteX567" fmla="*/ 963430 w 1715332"/>
                <a:gd name="connsiteY567" fmla="*/ 272894 h 1713864"/>
                <a:gd name="connsiteX568" fmla="*/ 1025026 w 1715332"/>
                <a:gd name="connsiteY568" fmla="*/ 272894 h 1713864"/>
                <a:gd name="connsiteX569" fmla="*/ 1028580 w 1715332"/>
                <a:gd name="connsiteY569" fmla="*/ 276448 h 1713864"/>
                <a:gd name="connsiteX570" fmla="*/ 1028580 w 1715332"/>
                <a:gd name="connsiteY570" fmla="*/ 478616 h 1713864"/>
                <a:gd name="connsiteX571" fmla="*/ 964343 w 1715332"/>
                <a:gd name="connsiteY571" fmla="*/ 478616 h 1713864"/>
                <a:gd name="connsiteX572" fmla="*/ 960723 w 1715332"/>
                <a:gd name="connsiteY572" fmla="*/ 474996 h 1713864"/>
                <a:gd name="connsiteX573" fmla="*/ 960723 w 1715332"/>
                <a:gd name="connsiteY573" fmla="*/ 275600 h 1713864"/>
                <a:gd name="connsiteX574" fmla="*/ 963430 w 1715332"/>
                <a:gd name="connsiteY574" fmla="*/ 272894 h 1713864"/>
                <a:gd name="connsiteX575" fmla="*/ 1374353 w 1715332"/>
                <a:gd name="connsiteY575" fmla="*/ 138517 h 1713864"/>
                <a:gd name="connsiteX576" fmla="*/ 1568499 w 1715332"/>
                <a:gd name="connsiteY576" fmla="*/ 138517 h 1713864"/>
                <a:gd name="connsiteX577" fmla="*/ 1574173 w 1715332"/>
                <a:gd name="connsiteY577" fmla="*/ 143995 h 1713864"/>
                <a:gd name="connsiteX578" fmla="*/ 1574140 w 1715332"/>
                <a:gd name="connsiteY578" fmla="*/ 338761 h 1713864"/>
                <a:gd name="connsiteX579" fmla="*/ 1568891 w 1715332"/>
                <a:gd name="connsiteY579" fmla="*/ 343913 h 1713864"/>
                <a:gd name="connsiteX580" fmla="*/ 1471230 w 1715332"/>
                <a:gd name="connsiteY580" fmla="*/ 343815 h 1713864"/>
                <a:gd name="connsiteX581" fmla="*/ 1375331 w 1715332"/>
                <a:gd name="connsiteY581" fmla="*/ 343913 h 1713864"/>
                <a:gd name="connsiteX582" fmla="*/ 1368711 w 1715332"/>
                <a:gd name="connsiteY582" fmla="*/ 337620 h 1713864"/>
                <a:gd name="connsiteX583" fmla="*/ 1368777 w 1715332"/>
                <a:gd name="connsiteY583" fmla="*/ 144060 h 1713864"/>
                <a:gd name="connsiteX584" fmla="*/ 1374353 w 1715332"/>
                <a:gd name="connsiteY584" fmla="*/ 138517 h 1713864"/>
                <a:gd name="connsiteX585" fmla="*/ 141843 w 1715332"/>
                <a:gd name="connsiteY585" fmla="*/ 138517 h 1713864"/>
                <a:gd name="connsiteX586" fmla="*/ 335990 w 1715332"/>
                <a:gd name="connsiteY586" fmla="*/ 138517 h 1713864"/>
                <a:gd name="connsiteX587" fmla="*/ 341664 w 1715332"/>
                <a:gd name="connsiteY587" fmla="*/ 143995 h 1713864"/>
                <a:gd name="connsiteX588" fmla="*/ 341631 w 1715332"/>
                <a:gd name="connsiteY588" fmla="*/ 338761 h 1713864"/>
                <a:gd name="connsiteX589" fmla="*/ 336382 w 1715332"/>
                <a:gd name="connsiteY589" fmla="*/ 343913 h 1713864"/>
                <a:gd name="connsiteX590" fmla="*/ 238721 w 1715332"/>
                <a:gd name="connsiteY590" fmla="*/ 343815 h 1713864"/>
                <a:gd name="connsiteX591" fmla="*/ 142822 w 1715332"/>
                <a:gd name="connsiteY591" fmla="*/ 343913 h 1713864"/>
                <a:gd name="connsiteX592" fmla="*/ 136202 w 1715332"/>
                <a:gd name="connsiteY592" fmla="*/ 337620 h 1713864"/>
                <a:gd name="connsiteX593" fmla="*/ 136268 w 1715332"/>
                <a:gd name="connsiteY593" fmla="*/ 144060 h 1713864"/>
                <a:gd name="connsiteX594" fmla="*/ 141843 w 1715332"/>
                <a:gd name="connsiteY594" fmla="*/ 138517 h 1713864"/>
                <a:gd name="connsiteX595" fmla="*/ 754218 w 1715332"/>
                <a:gd name="connsiteY595" fmla="*/ 135518 h 1713864"/>
                <a:gd name="connsiteX596" fmla="*/ 953419 w 1715332"/>
                <a:gd name="connsiteY596" fmla="*/ 135518 h 1713864"/>
                <a:gd name="connsiteX597" fmla="*/ 959027 w 1715332"/>
                <a:gd name="connsiteY597" fmla="*/ 141126 h 1713864"/>
                <a:gd name="connsiteX598" fmla="*/ 959027 w 1715332"/>
                <a:gd name="connsiteY598" fmla="*/ 274199 h 1713864"/>
                <a:gd name="connsiteX599" fmla="*/ 894073 w 1715332"/>
                <a:gd name="connsiteY599" fmla="*/ 274199 h 1713864"/>
                <a:gd name="connsiteX600" fmla="*/ 894073 w 1715332"/>
                <a:gd name="connsiteY600" fmla="*/ 475128 h 1713864"/>
                <a:gd name="connsiteX601" fmla="*/ 890584 w 1715332"/>
                <a:gd name="connsiteY601" fmla="*/ 478617 h 1713864"/>
                <a:gd name="connsiteX602" fmla="*/ 829868 w 1715332"/>
                <a:gd name="connsiteY602" fmla="*/ 478617 h 1713864"/>
                <a:gd name="connsiteX603" fmla="*/ 826248 w 1715332"/>
                <a:gd name="connsiteY603" fmla="*/ 474998 h 1713864"/>
                <a:gd name="connsiteX604" fmla="*/ 826248 w 1715332"/>
                <a:gd name="connsiteY604" fmla="*/ 408574 h 1713864"/>
                <a:gd name="connsiteX605" fmla="*/ 755196 w 1715332"/>
                <a:gd name="connsiteY605" fmla="*/ 408574 h 1713864"/>
                <a:gd name="connsiteX606" fmla="*/ 751707 w 1715332"/>
                <a:gd name="connsiteY606" fmla="*/ 405085 h 1713864"/>
                <a:gd name="connsiteX607" fmla="*/ 751707 w 1715332"/>
                <a:gd name="connsiteY607" fmla="*/ 342772 h 1713864"/>
                <a:gd name="connsiteX608" fmla="*/ 755261 w 1715332"/>
                <a:gd name="connsiteY608" fmla="*/ 339218 h 1713864"/>
                <a:gd name="connsiteX609" fmla="*/ 826248 w 1715332"/>
                <a:gd name="connsiteY609" fmla="*/ 339218 h 1713864"/>
                <a:gd name="connsiteX610" fmla="*/ 826248 w 1715332"/>
                <a:gd name="connsiteY610" fmla="*/ 274199 h 1713864"/>
                <a:gd name="connsiteX611" fmla="*/ 761065 w 1715332"/>
                <a:gd name="connsiteY611" fmla="*/ 274199 h 1713864"/>
                <a:gd name="connsiteX612" fmla="*/ 754218 w 1715332"/>
                <a:gd name="connsiteY612" fmla="*/ 267351 h 1713864"/>
                <a:gd name="connsiteX613" fmla="*/ 1106610 w 1715332"/>
                <a:gd name="connsiteY613" fmla="*/ 71280 h 1713864"/>
                <a:gd name="connsiteX614" fmla="*/ 1167424 w 1715332"/>
                <a:gd name="connsiteY614" fmla="*/ 71280 h 1713864"/>
                <a:gd name="connsiteX615" fmla="*/ 1170978 w 1715332"/>
                <a:gd name="connsiteY615" fmla="*/ 74834 h 1713864"/>
                <a:gd name="connsiteX616" fmla="*/ 1170978 w 1715332"/>
                <a:gd name="connsiteY616" fmla="*/ 201352 h 1713864"/>
                <a:gd name="connsiteX617" fmla="*/ 1167489 w 1715332"/>
                <a:gd name="connsiteY617" fmla="*/ 204841 h 1713864"/>
                <a:gd name="connsiteX618" fmla="*/ 1117468 w 1715332"/>
                <a:gd name="connsiteY618" fmla="*/ 204841 h 1713864"/>
                <a:gd name="connsiteX619" fmla="*/ 1117468 w 1715332"/>
                <a:gd name="connsiteY619" fmla="*/ 204842 h 1713864"/>
                <a:gd name="connsiteX620" fmla="*/ 1032068 w 1715332"/>
                <a:gd name="connsiteY620" fmla="*/ 204842 h 1713864"/>
                <a:gd name="connsiteX621" fmla="*/ 1028612 w 1715332"/>
                <a:gd name="connsiteY621" fmla="*/ 201353 h 1713864"/>
                <a:gd name="connsiteX622" fmla="*/ 1028612 w 1715332"/>
                <a:gd name="connsiteY622" fmla="*/ 139072 h 1713864"/>
                <a:gd name="connsiteX623" fmla="*/ 1032166 w 1715332"/>
                <a:gd name="connsiteY623" fmla="*/ 135518 h 1713864"/>
                <a:gd name="connsiteX624" fmla="*/ 1103121 w 1715332"/>
                <a:gd name="connsiteY624" fmla="*/ 135518 h 1713864"/>
                <a:gd name="connsiteX625" fmla="*/ 1103121 w 1715332"/>
                <a:gd name="connsiteY625" fmla="*/ 74769 h 1713864"/>
                <a:gd name="connsiteX626" fmla="*/ 1106610 w 1715332"/>
                <a:gd name="connsiteY626" fmla="*/ 71280 h 1713864"/>
                <a:gd name="connsiteX627" fmla="*/ 1636029 w 1715332"/>
                <a:gd name="connsiteY627" fmla="*/ 69324 h 1713864"/>
                <a:gd name="connsiteX628" fmla="*/ 1305941 w 1715332"/>
                <a:gd name="connsiteY628" fmla="*/ 69357 h 1713864"/>
                <a:gd name="connsiteX629" fmla="*/ 1299680 w 1715332"/>
                <a:gd name="connsiteY629" fmla="*/ 76106 h 1713864"/>
                <a:gd name="connsiteX630" fmla="*/ 1299647 w 1715332"/>
                <a:gd name="connsiteY630" fmla="*/ 406227 h 1713864"/>
                <a:gd name="connsiteX631" fmla="*/ 1306332 w 1715332"/>
                <a:gd name="connsiteY631" fmla="*/ 413075 h 1713864"/>
                <a:gd name="connsiteX632" fmla="*/ 1636420 w 1715332"/>
                <a:gd name="connsiteY632" fmla="*/ 413042 h 1713864"/>
                <a:gd name="connsiteX633" fmla="*/ 1643268 w 1715332"/>
                <a:gd name="connsiteY633" fmla="*/ 406390 h 1713864"/>
                <a:gd name="connsiteX634" fmla="*/ 1643138 w 1715332"/>
                <a:gd name="connsiteY634" fmla="*/ 241623 h 1713864"/>
                <a:gd name="connsiteX635" fmla="*/ 1643268 w 1715332"/>
                <a:gd name="connsiteY635" fmla="*/ 76857 h 1713864"/>
                <a:gd name="connsiteX636" fmla="*/ 1636029 w 1715332"/>
                <a:gd name="connsiteY636" fmla="*/ 69324 h 1713864"/>
                <a:gd name="connsiteX637" fmla="*/ 403521 w 1715332"/>
                <a:gd name="connsiteY637" fmla="*/ 69324 h 1713864"/>
                <a:gd name="connsiteX638" fmla="*/ 73433 w 1715332"/>
                <a:gd name="connsiteY638" fmla="*/ 69357 h 1713864"/>
                <a:gd name="connsiteX639" fmla="*/ 67172 w 1715332"/>
                <a:gd name="connsiteY639" fmla="*/ 76106 h 1713864"/>
                <a:gd name="connsiteX640" fmla="*/ 67139 w 1715332"/>
                <a:gd name="connsiteY640" fmla="*/ 406227 h 1713864"/>
                <a:gd name="connsiteX641" fmla="*/ 73824 w 1715332"/>
                <a:gd name="connsiteY641" fmla="*/ 413075 h 1713864"/>
                <a:gd name="connsiteX642" fmla="*/ 403912 w 1715332"/>
                <a:gd name="connsiteY642" fmla="*/ 413042 h 1713864"/>
                <a:gd name="connsiteX643" fmla="*/ 410760 w 1715332"/>
                <a:gd name="connsiteY643" fmla="*/ 406390 h 1713864"/>
                <a:gd name="connsiteX644" fmla="*/ 410630 w 1715332"/>
                <a:gd name="connsiteY644" fmla="*/ 241623 h 1713864"/>
                <a:gd name="connsiteX645" fmla="*/ 410760 w 1715332"/>
                <a:gd name="connsiteY645" fmla="*/ 76857 h 1713864"/>
                <a:gd name="connsiteX646" fmla="*/ 403521 w 1715332"/>
                <a:gd name="connsiteY646" fmla="*/ 69324 h 1713864"/>
                <a:gd name="connsiteX647" fmla="*/ 1239291 w 1715332"/>
                <a:gd name="connsiteY647" fmla="*/ 1924 h 1713864"/>
                <a:gd name="connsiteX648" fmla="*/ 1712136 w 1715332"/>
                <a:gd name="connsiteY648" fmla="*/ 1924 h 1713864"/>
                <a:gd name="connsiteX649" fmla="*/ 1712861 w 1715332"/>
                <a:gd name="connsiteY649" fmla="*/ 2656 h 1713864"/>
                <a:gd name="connsiteX650" fmla="*/ 1715006 w 1715332"/>
                <a:gd name="connsiteY650" fmla="*/ 3782 h 1713864"/>
                <a:gd name="connsiteX651" fmla="*/ 1715028 w 1715332"/>
                <a:gd name="connsiteY651" fmla="*/ 4846 h 1713864"/>
                <a:gd name="connsiteX652" fmla="*/ 1715331 w 1715332"/>
                <a:gd name="connsiteY652" fmla="*/ 5152 h 1713864"/>
                <a:gd name="connsiteX653" fmla="*/ 1715331 w 1715332"/>
                <a:gd name="connsiteY653" fmla="*/ 477964 h 1713864"/>
                <a:gd name="connsiteX654" fmla="*/ 1712136 w 1715332"/>
                <a:gd name="connsiteY654" fmla="*/ 481160 h 1713864"/>
                <a:gd name="connsiteX655" fmla="*/ 1239291 w 1715332"/>
                <a:gd name="connsiteY655" fmla="*/ 481160 h 1713864"/>
                <a:gd name="connsiteX656" fmla="*/ 1238731 w 1715332"/>
                <a:gd name="connsiteY656" fmla="*/ 480600 h 1713864"/>
                <a:gd name="connsiteX657" fmla="*/ 1238349 w 1715332"/>
                <a:gd name="connsiteY657" fmla="*/ 480655 h 1713864"/>
                <a:gd name="connsiteX658" fmla="*/ 1237431 w 1715332"/>
                <a:gd name="connsiteY658" fmla="*/ 479300 h 1713864"/>
                <a:gd name="connsiteX659" fmla="*/ 1236095 w 1715332"/>
                <a:gd name="connsiteY659" fmla="*/ 477964 h 1713864"/>
                <a:gd name="connsiteX660" fmla="*/ 1236095 w 1715332"/>
                <a:gd name="connsiteY660" fmla="*/ 5119 h 1713864"/>
                <a:gd name="connsiteX661" fmla="*/ 1239291 w 1715332"/>
                <a:gd name="connsiteY661" fmla="*/ 1924 h 1713864"/>
                <a:gd name="connsiteX662" fmla="*/ 662884 w 1715332"/>
                <a:gd name="connsiteY662" fmla="*/ 1924 h 1713864"/>
                <a:gd name="connsiteX663" fmla="*/ 748609 w 1715332"/>
                <a:gd name="connsiteY663" fmla="*/ 1924 h 1713864"/>
                <a:gd name="connsiteX664" fmla="*/ 754218 w 1715332"/>
                <a:gd name="connsiteY664" fmla="*/ 7532 h 1713864"/>
                <a:gd name="connsiteX665" fmla="*/ 754218 w 1715332"/>
                <a:gd name="connsiteY665" fmla="*/ 134735 h 1713864"/>
                <a:gd name="connsiteX666" fmla="*/ 686198 w 1715332"/>
                <a:gd name="connsiteY666" fmla="*/ 134735 h 1713864"/>
                <a:gd name="connsiteX667" fmla="*/ 686198 w 1715332"/>
                <a:gd name="connsiteY667" fmla="*/ 271427 h 1713864"/>
                <a:gd name="connsiteX668" fmla="*/ 682709 w 1715332"/>
                <a:gd name="connsiteY668" fmla="*/ 274916 h 1713864"/>
                <a:gd name="connsiteX669" fmla="*/ 621961 w 1715332"/>
                <a:gd name="connsiteY669" fmla="*/ 274916 h 1713864"/>
                <a:gd name="connsiteX670" fmla="*/ 618341 w 1715332"/>
                <a:gd name="connsiteY670" fmla="*/ 271297 h 1713864"/>
                <a:gd name="connsiteX671" fmla="*/ 618341 w 1715332"/>
                <a:gd name="connsiteY671" fmla="*/ 204874 h 1713864"/>
                <a:gd name="connsiteX672" fmla="*/ 552473 w 1715332"/>
                <a:gd name="connsiteY672" fmla="*/ 204874 h 1713864"/>
                <a:gd name="connsiteX673" fmla="*/ 549017 w 1715332"/>
                <a:gd name="connsiteY673" fmla="*/ 201385 h 1713864"/>
                <a:gd name="connsiteX674" fmla="*/ 549017 w 1715332"/>
                <a:gd name="connsiteY674" fmla="*/ 139072 h 1713864"/>
                <a:gd name="connsiteX675" fmla="*/ 552571 w 1715332"/>
                <a:gd name="connsiteY675" fmla="*/ 135518 h 1713864"/>
                <a:gd name="connsiteX676" fmla="*/ 618341 w 1715332"/>
                <a:gd name="connsiteY676" fmla="*/ 135518 h 1713864"/>
                <a:gd name="connsiteX677" fmla="*/ 618341 w 1715332"/>
                <a:gd name="connsiteY677" fmla="*/ 71312 h 1713864"/>
                <a:gd name="connsiteX678" fmla="*/ 552506 w 1715332"/>
                <a:gd name="connsiteY678" fmla="*/ 71312 h 1713864"/>
                <a:gd name="connsiteX679" fmla="*/ 549017 w 1715332"/>
                <a:gd name="connsiteY679" fmla="*/ 67790 h 1713864"/>
                <a:gd name="connsiteX680" fmla="*/ 549017 w 1715332"/>
                <a:gd name="connsiteY680" fmla="*/ 5510 h 1713864"/>
                <a:gd name="connsiteX681" fmla="*/ 552571 w 1715332"/>
                <a:gd name="connsiteY681" fmla="*/ 1956 h 1713864"/>
                <a:gd name="connsiteX682" fmla="*/ 662852 w 1715332"/>
                <a:gd name="connsiteY682" fmla="*/ 1956 h 1713864"/>
                <a:gd name="connsiteX683" fmla="*/ 6782 w 1715332"/>
                <a:gd name="connsiteY683" fmla="*/ 1924 h 1713864"/>
                <a:gd name="connsiteX684" fmla="*/ 479628 w 1715332"/>
                <a:gd name="connsiteY684" fmla="*/ 1924 h 1713864"/>
                <a:gd name="connsiteX685" fmla="*/ 480379 w 1715332"/>
                <a:gd name="connsiteY685" fmla="*/ 2683 h 1713864"/>
                <a:gd name="connsiteX686" fmla="*/ 481551 w 1715332"/>
                <a:gd name="connsiteY686" fmla="*/ 3456 h 1713864"/>
                <a:gd name="connsiteX687" fmla="*/ 481571 w 1715332"/>
                <a:gd name="connsiteY687" fmla="*/ 3887 h 1713864"/>
                <a:gd name="connsiteX688" fmla="*/ 482823 w 1715332"/>
                <a:gd name="connsiteY688" fmla="*/ 5152 h 1713864"/>
                <a:gd name="connsiteX689" fmla="*/ 482823 w 1715332"/>
                <a:gd name="connsiteY689" fmla="*/ 477964 h 1713864"/>
                <a:gd name="connsiteX690" fmla="*/ 481272 w 1715332"/>
                <a:gd name="connsiteY690" fmla="*/ 479515 h 1713864"/>
                <a:gd name="connsiteX691" fmla="*/ 481258 w 1715332"/>
                <a:gd name="connsiteY691" fmla="*/ 479693 h 1713864"/>
                <a:gd name="connsiteX692" fmla="*/ 481081 w 1715332"/>
                <a:gd name="connsiteY692" fmla="*/ 479707 h 1713864"/>
                <a:gd name="connsiteX693" fmla="*/ 479628 w 1715332"/>
                <a:gd name="connsiteY693" fmla="*/ 481160 h 1713864"/>
                <a:gd name="connsiteX694" fmla="*/ 6782 w 1715332"/>
                <a:gd name="connsiteY694" fmla="*/ 481160 h 1713864"/>
                <a:gd name="connsiteX695" fmla="*/ 5416 w 1715332"/>
                <a:gd name="connsiteY695" fmla="*/ 479794 h 1713864"/>
                <a:gd name="connsiteX696" fmla="*/ 4467 w 1715332"/>
                <a:gd name="connsiteY696" fmla="*/ 479726 h 1713864"/>
                <a:gd name="connsiteX697" fmla="*/ 4473 w 1715332"/>
                <a:gd name="connsiteY697" fmla="*/ 478850 h 1713864"/>
                <a:gd name="connsiteX698" fmla="*/ 3587 w 1715332"/>
                <a:gd name="connsiteY698" fmla="*/ 477964 h 1713864"/>
                <a:gd name="connsiteX699" fmla="*/ 3587 w 1715332"/>
                <a:gd name="connsiteY699" fmla="*/ 5119 h 1713864"/>
                <a:gd name="connsiteX700" fmla="*/ 6782 w 1715332"/>
                <a:gd name="connsiteY700" fmla="*/ 1924 h 1713864"/>
                <a:gd name="connsiteX701" fmla="*/ 832509 w 1715332"/>
                <a:gd name="connsiteY701" fmla="*/ 0 h 1713864"/>
                <a:gd name="connsiteX702" fmla="*/ 885790 w 1715332"/>
                <a:gd name="connsiteY702" fmla="*/ 0 h 1713864"/>
                <a:gd name="connsiteX703" fmla="*/ 893779 w 1715332"/>
                <a:gd name="connsiteY703" fmla="*/ 7989 h 1713864"/>
                <a:gd name="connsiteX704" fmla="*/ 893779 w 1715332"/>
                <a:gd name="connsiteY704" fmla="*/ 62085 h 1713864"/>
                <a:gd name="connsiteX705" fmla="*/ 886508 w 1715332"/>
                <a:gd name="connsiteY705" fmla="*/ 69356 h 1713864"/>
                <a:gd name="connsiteX706" fmla="*/ 832411 w 1715332"/>
                <a:gd name="connsiteY706" fmla="*/ 69356 h 1713864"/>
                <a:gd name="connsiteX707" fmla="*/ 824455 w 1715332"/>
                <a:gd name="connsiteY707" fmla="*/ 61367 h 1713864"/>
                <a:gd name="connsiteX708" fmla="*/ 824455 w 1715332"/>
                <a:gd name="connsiteY708" fmla="*/ 8054 h 1713864"/>
                <a:gd name="connsiteX709" fmla="*/ 832509 w 1715332"/>
                <a:gd name="connsiteY709" fmla="*/ 0 h 171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Lst>
              <a:rect l="l" t="t" r="r" b="b"/>
              <a:pathLst>
                <a:path w="1715332" h="1713864">
                  <a:moveTo>
                    <a:pt x="553778" y="1647181"/>
                  </a:moveTo>
                  <a:lnTo>
                    <a:pt x="617428" y="1647181"/>
                  </a:lnTo>
                  <a:cubicBezTo>
                    <a:pt x="618309" y="1647181"/>
                    <a:pt x="619026" y="1647899"/>
                    <a:pt x="619026" y="1648779"/>
                  </a:cubicBezTo>
                  <a:lnTo>
                    <a:pt x="619026" y="1708354"/>
                  </a:lnTo>
                  <a:cubicBezTo>
                    <a:pt x="619026" y="1711386"/>
                    <a:pt x="616548" y="1713864"/>
                    <a:pt x="613515" y="1713864"/>
                  </a:cubicBezTo>
                  <a:lnTo>
                    <a:pt x="555115" y="1713864"/>
                  </a:lnTo>
                  <a:cubicBezTo>
                    <a:pt x="551332" y="1713864"/>
                    <a:pt x="548267" y="1710799"/>
                    <a:pt x="548267" y="1707017"/>
                  </a:cubicBezTo>
                  <a:lnTo>
                    <a:pt x="548267" y="1652725"/>
                  </a:lnTo>
                  <a:cubicBezTo>
                    <a:pt x="548267" y="1649659"/>
                    <a:pt x="550745" y="1647181"/>
                    <a:pt x="553778" y="1647181"/>
                  </a:cubicBezTo>
                  <a:close/>
                  <a:moveTo>
                    <a:pt x="1651617" y="1642779"/>
                  </a:moveTo>
                  <a:lnTo>
                    <a:pt x="1709724" y="1642779"/>
                  </a:lnTo>
                  <a:cubicBezTo>
                    <a:pt x="1712822" y="1642779"/>
                    <a:pt x="1715332" y="1645290"/>
                    <a:pt x="1715332" y="1648388"/>
                  </a:cubicBezTo>
                  <a:lnTo>
                    <a:pt x="1715332" y="1706495"/>
                  </a:lnTo>
                  <a:cubicBezTo>
                    <a:pt x="1715332" y="1709527"/>
                    <a:pt x="1712854" y="1712005"/>
                    <a:pt x="1709821" y="1712005"/>
                  </a:cubicBezTo>
                  <a:lnTo>
                    <a:pt x="1652954" y="1712005"/>
                  </a:lnTo>
                  <a:cubicBezTo>
                    <a:pt x="1649171" y="1712005"/>
                    <a:pt x="1646106" y="1708940"/>
                    <a:pt x="1646106" y="1705157"/>
                  </a:cubicBezTo>
                  <a:lnTo>
                    <a:pt x="1646106" y="1648290"/>
                  </a:lnTo>
                  <a:cubicBezTo>
                    <a:pt x="1646106" y="1645257"/>
                    <a:pt x="1648552" y="1642779"/>
                    <a:pt x="1651617" y="1642779"/>
                  </a:cubicBezTo>
                  <a:close/>
                  <a:moveTo>
                    <a:pt x="1449904" y="1642779"/>
                  </a:moveTo>
                  <a:lnTo>
                    <a:pt x="1507327" y="1642779"/>
                  </a:lnTo>
                  <a:cubicBezTo>
                    <a:pt x="1510424" y="1642779"/>
                    <a:pt x="1512935" y="1645290"/>
                    <a:pt x="1512935" y="1648388"/>
                  </a:cubicBezTo>
                  <a:lnTo>
                    <a:pt x="1512935" y="1706495"/>
                  </a:lnTo>
                  <a:cubicBezTo>
                    <a:pt x="1512935" y="1709527"/>
                    <a:pt x="1510457" y="1712005"/>
                    <a:pt x="1507425" y="1712005"/>
                  </a:cubicBezTo>
                  <a:lnTo>
                    <a:pt x="1450557" y="1712005"/>
                  </a:lnTo>
                  <a:cubicBezTo>
                    <a:pt x="1446774" y="1712005"/>
                    <a:pt x="1443709" y="1708940"/>
                    <a:pt x="1443709" y="1705157"/>
                  </a:cubicBezTo>
                  <a:lnTo>
                    <a:pt x="1443709" y="1648975"/>
                  </a:lnTo>
                  <a:cubicBezTo>
                    <a:pt x="1443709" y="1645551"/>
                    <a:pt x="1446481" y="1642779"/>
                    <a:pt x="1449904" y="1642779"/>
                  </a:cubicBezTo>
                  <a:close/>
                  <a:moveTo>
                    <a:pt x="897399" y="1579292"/>
                  </a:moveTo>
                  <a:lnTo>
                    <a:pt x="956158" y="1579292"/>
                  </a:lnTo>
                  <a:cubicBezTo>
                    <a:pt x="959256" y="1579292"/>
                    <a:pt x="961766" y="1581803"/>
                    <a:pt x="961766" y="1584901"/>
                  </a:cubicBezTo>
                  <a:lnTo>
                    <a:pt x="961766" y="1658725"/>
                  </a:lnTo>
                  <a:lnTo>
                    <a:pt x="961765" y="1658726"/>
                  </a:lnTo>
                  <a:lnTo>
                    <a:pt x="961765" y="1708354"/>
                  </a:lnTo>
                  <a:cubicBezTo>
                    <a:pt x="961765" y="1711386"/>
                    <a:pt x="959287" y="1713864"/>
                    <a:pt x="956255" y="1713864"/>
                  </a:cubicBezTo>
                  <a:lnTo>
                    <a:pt x="763087" y="1713864"/>
                  </a:lnTo>
                  <a:cubicBezTo>
                    <a:pt x="759304" y="1713864"/>
                    <a:pt x="756239" y="1710799"/>
                    <a:pt x="756239" y="1707017"/>
                  </a:cubicBezTo>
                  <a:lnTo>
                    <a:pt x="756239" y="1648159"/>
                  </a:lnTo>
                  <a:cubicBezTo>
                    <a:pt x="756206" y="1647833"/>
                    <a:pt x="756467" y="1647572"/>
                    <a:pt x="756793" y="1647572"/>
                  </a:cubicBezTo>
                  <a:lnTo>
                    <a:pt x="891888" y="1647572"/>
                  </a:lnTo>
                  <a:lnTo>
                    <a:pt x="891888" y="1584803"/>
                  </a:lnTo>
                  <a:cubicBezTo>
                    <a:pt x="891888" y="1581770"/>
                    <a:pt x="894366" y="1579292"/>
                    <a:pt x="897399" y="1579292"/>
                  </a:cubicBezTo>
                  <a:close/>
                  <a:moveTo>
                    <a:pt x="627830" y="1440905"/>
                  </a:moveTo>
                  <a:lnTo>
                    <a:pt x="747500" y="1440905"/>
                  </a:lnTo>
                  <a:cubicBezTo>
                    <a:pt x="752424" y="1440905"/>
                    <a:pt x="756402" y="1444883"/>
                    <a:pt x="756402" y="1449807"/>
                  </a:cubicBezTo>
                  <a:lnTo>
                    <a:pt x="756402" y="1508761"/>
                  </a:lnTo>
                  <a:lnTo>
                    <a:pt x="819303" y="1508761"/>
                  </a:lnTo>
                  <a:cubicBezTo>
                    <a:pt x="822401" y="1508761"/>
                    <a:pt x="824911" y="1511272"/>
                    <a:pt x="824911" y="1514370"/>
                  </a:cubicBezTo>
                  <a:lnTo>
                    <a:pt x="824911" y="1569543"/>
                  </a:lnTo>
                  <a:cubicBezTo>
                    <a:pt x="824911" y="1572575"/>
                    <a:pt x="822433" y="1575053"/>
                    <a:pt x="819400" y="1575053"/>
                  </a:cubicBezTo>
                  <a:lnTo>
                    <a:pt x="756402" y="1575053"/>
                  </a:lnTo>
                  <a:lnTo>
                    <a:pt x="756402" y="1642715"/>
                  </a:lnTo>
                  <a:cubicBezTo>
                    <a:pt x="756402" y="1644541"/>
                    <a:pt x="754935" y="1646008"/>
                    <a:pt x="753109" y="1646008"/>
                  </a:cubicBezTo>
                  <a:lnTo>
                    <a:pt x="622580" y="1646008"/>
                  </a:lnTo>
                  <a:cubicBezTo>
                    <a:pt x="620624" y="1646008"/>
                    <a:pt x="619026" y="1644411"/>
                    <a:pt x="619026" y="1642454"/>
                  </a:cubicBezTo>
                  <a:lnTo>
                    <a:pt x="619026" y="1575053"/>
                  </a:lnTo>
                  <a:lnTo>
                    <a:pt x="555147" y="1575053"/>
                  </a:lnTo>
                  <a:cubicBezTo>
                    <a:pt x="551364" y="1575053"/>
                    <a:pt x="548299" y="1571988"/>
                    <a:pt x="548299" y="1568206"/>
                  </a:cubicBezTo>
                  <a:lnTo>
                    <a:pt x="548299" y="1514304"/>
                  </a:lnTo>
                  <a:cubicBezTo>
                    <a:pt x="548267" y="1511239"/>
                    <a:pt x="550745" y="1508761"/>
                    <a:pt x="553777" y="1508761"/>
                  </a:cubicBezTo>
                  <a:lnTo>
                    <a:pt x="619026" y="1508761"/>
                  </a:lnTo>
                  <a:lnTo>
                    <a:pt x="619026" y="1449709"/>
                  </a:lnTo>
                  <a:cubicBezTo>
                    <a:pt x="619026" y="1444851"/>
                    <a:pt x="622971" y="1440905"/>
                    <a:pt x="627830" y="1440905"/>
                  </a:cubicBezTo>
                  <a:close/>
                  <a:moveTo>
                    <a:pt x="140148" y="1371580"/>
                  </a:moveTo>
                  <a:lnTo>
                    <a:pt x="339088" y="1371580"/>
                  </a:lnTo>
                  <a:cubicBezTo>
                    <a:pt x="340849" y="1371580"/>
                    <a:pt x="342284" y="1373015"/>
                    <a:pt x="342284" y="1374776"/>
                  </a:cubicBezTo>
                  <a:lnTo>
                    <a:pt x="342284" y="1573716"/>
                  </a:lnTo>
                  <a:cubicBezTo>
                    <a:pt x="342317" y="1575477"/>
                    <a:pt x="340882" y="1576911"/>
                    <a:pt x="339088" y="1576911"/>
                  </a:cubicBezTo>
                  <a:lnTo>
                    <a:pt x="140148" y="1576911"/>
                  </a:lnTo>
                  <a:cubicBezTo>
                    <a:pt x="138388" y="1576911"/>
                    <a:pt x="136953" y="1575477"/>
                    <a:pt x="136953" y="1573716"/>
                  </a:cubicBezTo>
                  <a:lnTo>
                    <a:pt x="136953" y="1374776"/>
                  </a:lnTo>
                  <a:cubicBezTo>
                    <a:pt x="136953" y="1373015"/>
                    <a:pt x="138388" y="1371580"/>
                    <a:pt x="140148" y="1371580"/>
                  </a:cubicBezTo>
                  <a:close/>
                  <a:moveTo>
                    <a:pt x="71085" y="1302485"/>
                  </a:moveTo>
                  <a:cubicBezTo>
                    <a:pt x="69324" y="1302485"/>
                    <a:pt x="67890" y="1303919"/>
                    <a:pt x="67890" y="1305680"/>
                  </a:cubicBezTo>
                  <a:lnTo>
                    <a:pt x="67890" y="1642779"/>
                  </a:lnTo>
                  <a:cubicBezTo>
                    <a:pt x="67890" y="1644540"/>
                    <a:pt x="69324" y="1645975"/>
                    <a:pt x="71085" y="1645975"/>
                  </a:cubicBezTo>
                  <a:lnTo>
                    <a:pt x="408185" y="1645975"/>
                  </a:lnTo>
                  <a:cubicBezTo>
                    <a:pt x="409945" y="1645975"/>
                    <a:pt x="411380" y="1644540"/>
                    <a:pt x="411380" y="1642779"/>
                  </a:cubicBezTo>
                  <a:lnTo>
                    <a:pt x="411380" y="1305680"/>
                  </a:lnTo>
                  <a:cubicBezTo>
                    <a:pt x="411380" y="1303919"/>
                    <a:pt x="409945" y="1302485"/>
                    <a:pt x="408185" y="1302485"/>
                  </a:cubicBezTo>
                  <a:close/>
                  <a:moveTo>
                    <a:pt x="3196" y="1234595"/>
                  </a:moveTo>
                  <a:lnTo>
                    <a:pt x="476041" y="1234595"/>
                  </a:lnTo>
                  <a:cubicBezTo>
                    <a:pt x="477834" y="1234595"/>
                    <a:pt x="479270" y="1236030"/>
                    <a:pt x="479237" y="1237824"/>
                  </a:cubicBezTo>
                  <a:lnTo>
                    <a:pt x="479237" y="1710636"/>
                  </a:lnTo>
                  <a:cubicBezTo>
                    <a:pt x="479237" y="1712397"/>
                    <a:pt x="477802" y="1713832"/>
                    <a:pt x="476041" y="1713832"/>
                  </a:cubicBezTo>
                  <a:lnTo>
                    <a:pt x="3196" y="1713832"/>
                  </a:lnTo>
                  <a:cubicBezTo>
                    <a:pt x="1435" y="1713832"/>
                    <a:pt x="0" y="1712397"/>
                    <a:pt x="0" y="1710636"/>
                  </a:cubicBezTo>
                  <a:lnTo>
                    <a:pt x="0" y="1237791"/>
                  </a:lnTo>
                  <a:cubicBezTo>
                    <a:pt x="0" y="1236030"/>
                    <a:pt x="1435" y="1234595"/>
                    <a:pt x="3196" y="1234595"/>
                  </a:cubicBezTo>
                  <a:close/>
                  <a:moveTo>
                    <a:pt x="1296388" y="1234400"/>
                  </a:moveTo>
                  <a:cubicBezTo>
                    <a:pt x="1300301" y="1234367"/>
                    <a:pt x="1300855" y="1235932"/>
                    <a:pt x="1300790" y="1239226"/>
                  </a:cubicBezTo>
                  <a:cubicBezTo>
                    <a:pt x="1300594" y="1249204"/>
                    <a:pt x="1300529" y="1288790"/>
                    <a:pt x="1300790" y="1298572"/>
                  </a:cubicBezTo>
                  <a:cubicBezTo>
                    <a:pt x="1300888" y="1302290"/>
                    <a:pt x="1299681" y="1303170"/>
                    <a:pt x="1296127" y="1303138"/>
                  </a:cubicBezTo>
                  <a:cubicBezTo>
                    <a:pt x="1276334" y="1302974"/>
                    <a:pt x="1256574" y="1302974"/>
                    <a:pt x="1236781" y="1303138"/>
                  </a:cubicBezTo>
                  <a:cubicBezTo>
                    <a:pt x="1233324" y="1303170"/>
                    <a:pt x="1232020" y="1302420"/>
                    <a:pt x="1232053" y="1298637"/>
                  </a:cubicBezTo>
                  <a:cubicBezTo>
                    <a:pt x="1232248" y="1278649"/>
                    <a:pt x="1232216" y="1258693"/>
                    <a:pt x="1232085" y="1238704"/>
                  </a:cubicBezTo>
                  <a:cubicBezTo>
                    <a:pt x="1232053" y="1235313"/>
                    <a:pt x="1233161" y="1234432"/>
                    <a:pt x="1236455" y="1234432"/>
                  </a:cubicBezTo>
                  <a:cubicBezTo>
                    <a:pt x="1256443" y="1234563"/>
                    <a:pt x="1276399" y="1234595"/>
                    <a:pt x="1296388" y="1234400"/>
                  </a:cubicBezTo>
                  <a:close/>
                  <a:moveTo>
                    <a:pt x="1645943" y="1166021"/>
                  </a:moveTo>
                  <a:lnTo>
                    <a:pt x="1709723" y="1166021"/>
                  </a:lnTo>
                  <a:cubicBezTo>
                    <a:pt x="1712821" y="1166021"/>
                    <a:pt x="1715332" y="1168532"/>
                    <a:pt x="1715332" y="1171630"/>
                  </a:cubicBezTo>
                  <a:lnTo>
                    <a:pt x="1715332" y="1435166"/>
                  </a:lnTo>
                  <a:cubicBezTo>
                    <a:pt x="1715332" y="1438198"/>
                    <a:pt x="1712854" y="1440677"/>
                    <a:pt x="1709821" y="1440677"/>
                  </a:cubicBezTo>
                  <a:lnTo>
                    <a:pt x="1652628" y="1440677"/>
                  </a:lnTo>
                  <a:cubicBezTo>
                    <a:pt x="1648845" y="1440677"/>
                    <a:pt x="1645780" y="1437611"/>
                    <a:pt x="1645780" y="1433829"/>
                  </a:cubicBezTo>
                  <a:lnTo>
                    <a:pt x="1645780" y="1166217"/>
                  </a:lnTo>
                  <a:cubicBezTo>
                    <a:pt x="1645780" y="1166086"/>
                    <a:pt x="1645845" y="1166021"/>
                    <a:pt x="1645943" y="1166021"/>
                  </a:cubicBezTo>
                  <a:close/>
                  <a:moveTo>
                    <a:pt x="692622" y="1165369"/>
                  </a:moveTo>
                  <a:lnTo>
                    <a:pt x="752750" y="1165369"/>
                  </a:lnTo>
                  <a:cubicBezTo>
                    <a:pt x="753305" y="1165369"/>
                    <a:pt x="753761" y="1165826"/>
                    <a:pt x="753761" y="1166380"/>
                  </a:cubicBezTo>
                  <a:lnTo>
                    <a:pt x="753761" y="1226509"/>
                  </a:lnTo>
                  <a:cubicBezTo>
                    <a:pt x="753761" y="1229541"/>
                    <a:pt x="751283" y="1232020"/>
                    <a:pt x="748250" y="1232020"/>
                  </a:cubicBezTo>
                  <a:lnTo>
                    <a:pt x="693959" y="1232020"/>
                  </a:lnTo>
                  <a:cubicBezTo>
                    <a:pt x="690176" y="1232020"/>
                    <a:pt x="687111" y="1228955"/>
                    <a:pt x="687111" y="1225172"/>
                  </a:cubicBezTo>
                  <a:lnTo>
                    <a:pt x="687111" y="1170880"/>
                  </a:lnTo>
                  <a:cubicBezTo>
                    <a:pt x="687111" y="1167847"/>
                    <a:pt x="689557" y="1165369"/>
                    <a:pt x="692622" y="1165369"/>
                  </a:cubicBezTo>
                  <a:close/>
                  <a:moveTo>
                    <a:pt x="549669" y="1165369"/>
                  </a:moveTo>
                  <a:lnTo>
                    <a:pt x="613449" y="1165369"/>
                  </a:lnTo>
                  <a:cubicBezTo>
                    <a:pt x="616547" y="1165369"/>
                    <a:pt x="619058" y="1167880"/>
                    <a:pt x="619058" y="1170978"/>
                  </a:cubicBezTo>
                  <a:lnTo>
                    <a:pt x="619058" y="1296975"/>
                  </a:lnTo>
                  <a:cubicBezTo>
                    <a:pt x="619058" y="1300007"/>
                    <a:pt x="616580" y="1302485"/>
                    <a:pt x="613547" y="1302485"/>
                  </a:cubicBezTo>
                  <a:lnTo>
                    <a:pt x="556516" y="1302485"/>
                  </a:lnTo>
                  <a:cubicBezTo>
                    <a:pt x="552734" y="1302485"/>
                    <a:pt x="549669" y="1299420"/>
                    <a:pt x="549669" y="1295638"/>
                  </a:cubicBezTo>
                  <a:close/>
                  <a:moveTo>
                    <a:pt x="1168761" y="1165206"/>
                  </a:moveTo>
                  <a:cubicBezTo>
                    <a:pt x="1164098" y="1165174"/>
                    <a:pt x="1162891" y="1166445"/>
                    <a:pt x="1162924" y="1171076"/>
                  </a:cubicBezTo>
                  <a:cubicBezTo>
                    <a:pt x="1163119" y="1203618"/>
                    <a:pt x="1163152" y="1333462"/>
                    <a:pt x="1162891" y="1365809"/>
                  </a:cubicBezTo>
                  <a:cubicBezTo>
                    <a:pt x="1162826" y="1371092"/>
                    <a:pt x="1164261" y="1372265"/>
                    <a:pt x="1169380" y="1372265"/>
                  </a:cubicBezTo>
                  <a:cubicBezTo>
                    <a:pt x="1234302" y="1372102"/>
                    <a:pt x="1299192" y="1372102"/>
                    <a:pt x="1364114" y="1372265"/>
                  </a:cubicBezTo>
                  <a:cubicBezTo>
                    <a:pt x="1368842" y="1372298"/>
                    <a:pt x="1369950" y="1370994"/>
                    <a:pt x="1369950" y="1366396"/>
                  </a:cubicBezTo>
                  <a:cubicBezTo>
                    <a:pt x="1369787" y="1301278"/>
                    <a:pt x="1369787" y="1236161"/>
                    <a:pt x="1369950" y="1171043"/>
                  </a:cubicBezTo>
                  <a:cubicBezTo>
                    <a:pt x="1369950" y="1166380"/>
                    <a:pt x="1368711" y="1165206"/>
                    <a:pt x="1364081" y="1165206"/>
                  </a:cubicBezTo>
                  <a:cubicBezTo>
                    <a:pt x="1298963" y="1165369"/>
                    <a:pt x="1233878" y="1165369"/>
                    <a:pt x="1168761" y="1165206"/>
                  </a:cubicBezTo>
                  <a:close/>
                  <a:moveTo>
                    <a:pt x="887616" y="1099273"/>
                  </a:moveTo>
                  <a:lnTo>
                    <a:pt x="887634" y="1099338"/>
                  </a:lnTo>
                  <a:lnTo>
                    <a:pt x="888432" y="1099338"/>
                  </a:lnTo>
                  <a:cubicBezTo>
                    <a:pt x="891529" y="1099338"/>
                    <a:pt x="894040" y="1101849"/>
                    <a:pt x="894040" y="1104947"/>
                  </a:cubicBezTo>
                  <a:lnTo>
                    <a:pt x="894040" y="1165369"/>
                  </a:lnTo>
                  <a:lnTo>
                    <a:pt x="956157" y="1165369"/>
                  </a:lnTo>
                  <a:cubicBezTo>
                    <a:pt x="959255" y="1165369"/>
                    <a:pt x="961766" y="1167880"/>
                    <a:pt x="961766" y="1170978"/>
                  </a:cubicBezTo>
                  <a:lnTo>
                    <a:pt x="961766" y="1296975"/>
                  </a:lnTo>
                  <a:cubicBezTo>
                    <a:pt x="961766" y="1300007"/>
                    <a:pt x="959288" y="1302485"/>
                    <a:pt x="956255" y="1302485"/>
                  </a:cubicBezTo>
                  <a:lnTo>
                    <a:pt x="890094" y="1302485"/>
                  </a:lnTo>
                  <a:cubicBezTo>
                    <a:pt x="890877" y="1302485"/>
                    <a:pt x="891496" y="1303105"/>
                    <a:pt x="891496" y="1303887"/>
                  </a:cubicBezTo>
                  <a:lnTo>
                    <a:pt x="891496" y="1364310"/>
                  </a:lnTo>
                  <a:cubicBezTo>
                    <a:pt x="891496" y="1367342"/>
                    <a:pt x="889018" y="1369820"/>
                    <a:pt x="885986" y="1369820"/>
                  </a:cubicBezTo>
                  <a:lnTo>
                    <a:pt x="693959" y="1369820"/>
                  </a:lnTo>
                  <a:cubicBezTo>
                    <a:pt x="690176" y="1369820"/>
                    <a:pt x="687111" y="1366755"/>
                    <a:pt x="687111" y="1362973"/>
                  </a:cubicBezTo>
                  <a:lnTo>
                    <a:pt x="687111" y="1308029"/>
                  </a:lnTo>
                  <a:cubicBezTo>
                    <a:pt x="687111" y="1304963"/>
                    <a:pt x="689557" y="1302485"/>
                    <a:pt x="692622" y="1302485"/>
                  </a:cubicBezTo>
                  <a:lnTo>
                    <a:pt x="824650" y="1302485"/>
                  </a:lnTo>
                  <a:lnTo>
                    <a:pt x="824650" y="1168304"/>
                  </a:lnTo>
                  <a:lnTo>
                    <a:pt x="826907" y="1166021"/>
                  </a:lnTo>
                  <a:lnTo>
                    <a:pt x="755327" y="1166021"/>
                  </a:lnTo>
                  <a:cubicBezTo>
                    <a:pt x="754805" y="1166021"/>
                    <a:pt x="754381" y="1165597"/>
                    <a:pt x="754381" y="1165076"/>
                  </a:cubicBezTo>
                  <a:lnTo>
                    <a:pt x="754381" y="1104881"/>
                  </a:lnTo>
                  <a:lnTo>
                    <a:pt x="756698" y="1102550"/>
                  </a:lnTo>
                  <a:lnTo>
                    <a:pt x="756500" y="1102599"/>
                  </a:lnTo>
                  <a:cubicBezTo>
                    <a:pt x="756239" y="1102403"/>
                    <a:pt x="756142" y="1101295"/>
                    <a:pt x="756337" y="1101132"/>
                  </a:cubicBezTo>
                  <a:lnTo>
                    <a:pt x="757969" y="1101273"/>
                  </a:lnTo>
                  <a:lnTo>
                    <a:pt x="759892" y="1099338"/>
                  </a:lnTo>
                  <a:lnTo>
                    <a:pt x="887496" y="1099338"/>
                  </a:lnTo>
                  <a:close/>
                  <a:moveTo>
                    <a:pt x="5967" y="1027373"/>
                  </a:moveTo>
                  <a:lnTo>
                    <a:pt x="134735" y="1027373"/>
                  </a:lnTo>
                  <a:cubicBezTo>
                    <a:pt x="137800" y="1027373"/>
                    <a:pt x="140245" y="1029851"/>
                    <a:pt x="140245" y="1032884"/>
                  </a:cubicBezTo>
                  <a:lnTo>
                    <a:pt x="140245" y="1093372"/>
                  </a:lnTo>
                  <a:cubicBezTo>
                    <a:pt x="140245" y="1096404"/>
                    <a:pt x="137767" y="1098882"/>
                    <a:pt x="134735" y="1098882"/>
                  </a:cubicBezTo>
                  <a:lnTo>
                    <a:pt x="5967" y="1098882"/>
                  </a:lnTo>
                  <a:cubicBezTo>
                    <a:pt x="2934" y="1098882"/>
                    <a:pt x="456" y="1096404"/>
                    <a:pt x="456" y="1093372"/>
                  </a:cubicBezTo>
                  <a:lnTo>
                    <a:pt x="456" y="1032884"/>
                  </a:lnTo>
                  <a:cubicBezTo>
                    <a:pt x="456" y="1029851"/>
                    <a:pt x="2934" y="1027373"/>
                    <a:pt x="5967" y="1027373"/>
                  </a:cubicBezTo>
                  <a:close/>
                  <a:moveTo>
                    <a:pt x="964538" y="1026590"/>
                  </a:moveTo>
                  <a:lnTo>
                    <a:pt x="1028221" y="1026590"/>
                  </a:lnTo>
                  <a:cubicBezTo>
                    <a:pt x="1028286" y="1026590"/>
                    <a:pt x="1028351" y="1026656"/>
                    <a:pt x="1028351" y="1026721"/>
                  </a:cubicBezTo>
                  <a:lnTo>
                    <a:pt x="1028351" y="1094839"/>
                  </a:lnTo>
                  <a:cubicBezTo>
                    <a:pt x="1028351" y="1097871"/>
                    <a:pt x="1025873" y="1100350"/>
                    <a:pt x="1022840" y="1100350"/>
                  </a:cubicBezTo>
                  <a:lnTo>
                    <a:pt x="965875" y="1100350"/>
                  </a:lnTo>
                  <a:cubicBezTo>
                    <a:pt x="962092" y="1100350"/>
                    <a:pt x="959027" y="1097284"/>
                    <a:pt x="959027" y="1093502"/>
                  </a:cubicBezTo>
                  <a:lnTo>
                    <a:pt x="959027" y="1032101"/>
                  </a:lnTo>
                  <a:cubicBezTo>
                    <a:pt x="959027" y="1029036"/>
                    <a:pt x="961505" y="1026590"/>
                    <a:pt x="964538" y="1026590"/>
                  </a:cubicBezTo>
                  <a:close/>
                  <a:moveTo>
                    <a:pt x="1237530" y="1026558"/>
                  </a:moveTo>
                  <a:lnTo>
                    <a:pt x="1368255" y="1026558"/>
                  </a:lnTo>
                  <a:cubicBezTo>
                    <a:pt x="1371353" y="1026558"/>
                    <a:pt x="1373863" y="1029069"/>
                    <a:pt x="1373863" y="1032167"/>
                  </a:cubicBezTo>
                  <a:lnTo>
                    <a:pt x="1373863" y="1098230"/>
                  </a:lnTo>
                  <a:lnTo>
                    <a:pt x="1435362" y="1098230"/>
                  </a:lnTo>
                  <a:cubicBezTo>
                    <a:pt x="1438460" y="1098230"/>
                    <a:pt x="1440970" y="1100741"/>
                    <a:pt x="1440970" y="1103838"/>
                  </a:cubicBezTo>
                  <a:lnTo>
                    <a:pt x="1440970" y="1234139"/>
                  </a:lnTo>
                  <a:lnTo>
                    <a:pt x="1506251" y="1234139"/>
                  </a:lnTo>
                  <a:lnTo>
                    <a:pt x="1506251" y="1171923"/>
                  </a:lnTo>
                  <a:cubicBezTo>
                    <a:pt x="1506251" y="1168890"/>
                    <a:pt x="1508697" y="1166412"/>
                    <a:pt x="1511762" y="1166412"/>
                  </a:cubicBezTo>
                  <a:lnTo>
                    <a:pt x="1578803" y="1166412"/>
                  </a:lnTo>
                  <a:lnTo>
                    <a:pt x="1578803" y="1102143"/>
                  </a:lnTo>
                  <a:cubicBezTo>
                    <a:pt x="1578803" y="1099077"/>
                    <a:pt x="1581249" y="1096599"/>
                    <a:pt x="1584314" y="1096599"/>
                  </a:cubicBezTo>
                  <a:lnTo>
                    <a:pt x="1640171" y="1096599"/>
                  </a:lnTo>
                  <a:cubicBezTo>
                    <a:pt x="1643268" y="1096599"/>
                    <a:pt x="1645779" y="1099110"/>
                    <a:pt x="1645779" y="1102208"/>
                  </a:cubicBezTo>
                  <a:lnTo>
                    <a:pt x="1645779" y="1371255"/>
                  </a:lnTo>
                  <a:lnTo>
                    <a:pt x="1585651" y="1371255"/>
                  </a:lnTo>
                  <a:cubicBezTo>
                    <a:pt x="1581868" y="1371255"/>
                    <a:pt x="1578803" y="1368189"/>
                    <a:pt x="1578803" y="1364407"/>
                  </a:cubicBezTo>
                  <a:lnTo>
                    <a:pt x="1578803" y="1235639"/>
                  </a:lnTo>
                  <a:lnTo>
                    <a:pt x="1508631" y="1235639"/>
                  </a:lnTo>
                  <a:lnTo>
                    <a:pt x="1508632" y="1235639"/>
                  </a:lnTo>
                  <a:lnTo>
                    <a:pt x="1508632" y="1301963"/>
                  </a:lnTo>
                  <a:cubicBezTo>
                    <a:pt x="1508632" y="1302746"/>
                    <a:pt x="1508012" y="1303365"/>
                    <a:pt x="1507229" y="1303365"/>
                  </a:cubicBezTo>
                  <a:lnTo>
                    <a:pt x="1441003" y="1303365"/>
                  </a:lnTo>
                  <a:lnTo>
                    <a:pt x="1441003" y="1369787"/>
                  </a:lnTo>
                  <a:lnTo>
                    <a:pt x="1504425" y="1369787"/>
                  </a:lnTo>
                  <a:cubicBezTo>
                    <a:pt x="1507523" y="1369787"/>
                    <a:pt x="1510033" y="1372298"/>
                    <a:pt x="1510033" y="1375396"/>
                  </a:cubicBezTo>
                  <a:lnTo>
                    <a:pt x="1510033" y="1439014"/>
                  </a:lnTo>
                  <a:lnTo>
                    <a:pt x="1640171" y="1439209"/>
                  </a:lnTo>
                  <a:cubicBezTo>
                    <a:pt x="1643269" y="1439209"/>
                    <a:pt x="1645780" y="1441720"/>
                    <a:pt x="1645780" y="1444818"/>
                  </a:cubicBezTo>
                  <a:lnTo>
                    <a:pt x="1645780" y="1507294"/>
                  </a:lnTo>
                  <a:lnTo>
                    <a:pt x="1709724" y="1507294"/>
                  </a:lnTo>
                  <a:cubicBezTo>
                    <a:pt x="1712822" y="1507294"/>
                    <a:pt x="1715332" y="1509805"/>
                    <a:pt x="1715332" y="1512935"/>
                  </a:cubicBezTo>
                  <a:lnTo>
                    <a:pt x="1715332" y="1571042"/>
                  </a:lnTo>
                  <a:cubicBezTo>
                    <a:pt x="1715332" y="1574075"/>
                    <a:pt x="1712854" y="1576553"/>
                    <a:pt x="1709821" y="1576553"/>
                  </a:cubicBezTo>
                  <a:lnTo>
                    <a:pt x="1583108" y="1576553"/>
                  </a:lnTo>
                  <a:cubicBezTo>
                    <a:pt x="1579325" y="1576553"/>
                    <a:pt x="1576260" y="1573488"/>
                    <a:pt x="1576260" y="1569705"/>
                  </a:cubicBezTo>
                  <a:lnTo>
                    <a:pt x="1576260" y="1508468"/>
                  </a:lnTo>
                  <a:lnTo>
                    <a:pt x="1441035" y="1508468"/>
                  </a:lnTo>
                  <a:lnTo>
                    <a:pt x="1441035" y="1646236"/>
                  </a:lnTo>
                  <a:lnTo>
                    <a:pt x="1304376" y="1646236"/>
                  </a:lnTo>
                  <a:cubicBezTo>
                    <a:pt x="1303528" y="1646236"/>
                    <a:pt x="1302811" y="1646921"/>
                    <a:pt x="1302811" y="1647801"/>
                  </a:cubicBezTo>
                  <a:lnTo>
                    <a:pt x="1302811" y="1713864"/>
                  </a:lnTo>
                  <a:lnTo>
                    <a:pt x="1102339" y="1713864"/>
                  </a:lnTo>
                  <a:cubicBezTo>
                    <a:pt x="1098556" y="1713864"/>
                    <a:pt x="1095491" y="1710799"/>
                    <a:pt x="1095491" y="1707017"/>
                  </a:cubicBezTo>
                  <a:lnTo>
                    <a:pt x="1095491" y="1576912"/>
                  </a:lnTo>
                  <a:lnTo>
                    <a:pt x="1162891" y="1576912"/>
                  </a:lnTo>
                  <a:lnTo>
                    <a:pt x="1162891" y="1641377"/>
                  </a:lnTo>
                  <a:cubicBezTo>
                    <a:pt x="1162891" y="1645160"/>
                    <a:pt x="1165956" y="1648225"/>
                    <a:pt x="1169739" y="1648225"/>
                  </a:cubicBezTo>
                  <a:lnTo>
                    <a:pt x="1295246" y="1648225"/>
                  </a:lnTo>
                  <a:cubicBezTo>
                    <a:pt x="1298279" y="1648225"/>
                    <a:pt x="1300757" y="1645747"/>
                    <a:pt x="1300757" y="1642714"/>
                  </a:cubicBezTo>
                  <a:lnTo>
                    <a:pt x="1300757" y="1579684"/>
                  </a:lnTo>
                  <a:lnTo>
                    <a:pt x="1364896" y="1579684"/>
                  </a:lnTo>
                  <a:cubicBezTo>
                    <a:pt x="1367929" y="1579684"/>
                    <a:pt x="1370407" y="1577205"/>
                    <a:pt x="1370407" y="1574173"/>
                  </a:cubicBezTo>
                  <a:lnTo>
                    <a:pt x="1370407" y="1515935"/>
                  </a:lnTo>
                  <a:cubicBezTo>
                    <a:pt x="1370407" y="1512838"/>
                    <a:pt x="1367896" y="1510327"/>
                    <a:pt x="1364799" y="1510327"/>
                  </a:cubicBezTo>
                  <a:lnTo>
                    <a:pt x="1301050" y="1510327"/>
                  </a:lnTo>
                  <a:lnTo>
                    <a:pt x="1301050" y="1444590"/>
                  </a:lnTo>
                  <a:cubicBezTo>
                    <a:pt x="1301050" y="1441492"/>
                    <a:pt x="1298540" y="1438981"/>
                    <a:pt x="1295442" y="1438981"/>
                  </a:cubicBezTo>
                  <a:lnTo>
                    <a:pt x="1237204" y="1438981"/>
                  </a:lnTo>
                  <a:cubicBezTo>
                    <a:pt x="1234172" y="1438981"/>
                    <a:pt x="1231693" y="1441459"/>
                    <a:pt x="1231693" y="1444492"/>
                  </a:cubicBezTo>
                  <a:lnTo>
                    <a:pt x="1231693" y="1510294"/>
                  </a:lnTo>
                  <a:lnTo>
                    <a:pt x="1164587" y="1510294"/>
                  </a:lnTo>
                  <a:lnTo>
                    <a:pt x="1164587" y="1444557"/>
                  </a:lnTo>
                  <a:cubicBezTo>
                    <a:pt x="1164587" y="1441459"/>
                    <a:pt x="1162076" y="1438949"/>
                    <a:pt x="1158978" y="1438949"/>
                  </a:cubicBezTo>
                  <a:lnTo>
                    <a:pt x="1100741" y="1438949"/>
                  </a:lnTo>
                  <a:cubicBezTo>
                    <a:pt x="1097708" y="1438949"/>
                    <a:pt x="1095230" y="1441427"/>
                    <a:pt x="1095230" y="1444459"/>
                  </a:cubicBezTo>
                  <a:lnTo>
                    <a:pt x="1095230" y="1576684"/>
                  </a:lnTo>
                  <a:lnTo>
                    <a:pt x="1035264" y="1576684"/>
                  </a:lnTo>
                  <a:cubicBezTo>
                    <a:pt x="1031482" y="1576684"/>
                    <a:pt x="1028417" y="1573618"/>
                    <a:pt x="1028417" y="1569836"/>
                  </a:cubicBezTo>
                  <a:lnTo>
                    <a:pt x="1028417" y="1440807"/>
                  </a:lnTo>
                  <a:lnTo>
                    <a:pt x="962549" y="1440807"/>
                  </a:lnTo>
                  <a:cubicBezTo>
                    <a:pt x="962092" y="1440807"/>
                    <a:pt x="961701" y="1440448"/>
                    <a:pt x="961701" y="1439959"/>
                  </a:cubicBezTo>
                  <a:lnTo>
                    <a:pt x="961701" y="1503186"/>
                  </a:lnTo>
                  <a:cubicBezTo>
                    <a:pt x="961701" y="1506218"/>
                    <a:pt x="959223" y="1508696"/>
                    <a:pt x="956190" y="1508696"/>
                  </a:cubicBezTo>
                  <a:lnTo>
                    <a:pt x="898311" y="1508696"/>
                  </a:lnTo>
                  <a:cubicBezTo>
                    <a:pt x="894529" y="1508696"/>
                    <a:pt x="891464" y="1505631"/>
                    <a:pt x="891464" y="1501849"/>
                  </a:cubicBezTo>
                  <a:lnTo>
                    <a:pt x="891464" y="1376896"/>
                  </a:lnTo>
                  <a:cubicBezTo>
                    <a:pt x="891464" y="1373863"/>
                    <a:pt x="893942" y="1371385"/>
                    <a:pt x="896975" y="1371385"/>
                  </a:cubicBezTo>
                  <a:lnTo>
                    <a:pt x="961734" y="1371385"/>
                  </a:lnTo>
                  <a:lnTo>
                    <a:pt x="961734" y="1305550"/>
                  </a:lnTo>
                  <a:cubicBezTo>
                    <a:pt x="961734" y="1304180"/>
                    <a:pt x="962842" y="1303072"/>
                    <a:pt x="964212" y="1303072"/>
                  </a:cubicBezTo>
                  <a:lnTo>
                    <a:pt x="1095426" y="1303072"/>
                  </a:lnTo>
                  <a:lnTo>
                    <a:pt x="1095426" y="1234563"/>
                  </a:lnTo>
                  <a:lnTo>
                    <a:pt x="1035851" y="1234563"/>
                  </a:lnTo>
                  <a:cubicBezTo>
                    <a:pt x="1032069" y="1234563"/>
                    <a:pt x="1029003" y="1231498"/>
                    <a:pt x="1029003" y="1227715"/>
                  </a:cubicBezTo>
                  <a:lnTo>
                    <a:pt x="1029003" y="1170847"/>
                  </a:lnTo>
                  <a:cubicBezTo>
                    <a:pt x="1029003" y="1167815"/>
                    <a:pt x="1031482" y="1165337"/>
                    <a:pt x="1034514" y="1165337"/>
                  </a:cubicBezTo>
                  <a:lnTo>
                    <a:pt x="1095426" y="1165337"/>
                  </a:lnTo>
                  <a:lnTo>
                    <a:pt x="1095426" y="1103741"/>
                  </a:lnTo>
                  <a:cubicBezTo>
                    <a:pt x="1095426" y="1100708"/>
                    <a:pt x="1097904" y="1098230"/>
                    <a:pt x="1100936" y="1098230"/>
                  </a:cubicBezTo>
                  <a:lnTo>
                    <a:pt x="1232020" y="1098230"/>
                  </a:lnTo>
                  <a:lnTo>
                    <a:pt x="1232020" y="1032069"/>
                  </a:lnTo>
                  <a:cubicBezTo>
                    <a:pt x="1232020" y="1029036"/>
                    <a:pt x="1234498" y="1026558"/>
                    <a:pt x="1237530" y="1026558"/>
                  </a:cubicBezTo>
                  <a:close/>
                  <a:moveTo>
                    <a:pt x="210613" y="960821"/>
                  </a:moveTo>
                  <a:cubicBezTo>
                    <a:pt x="208689" y="960821"/>
                    <a:pt x="207124" y="962386"/>
                    <a:pt x="207124" y="964309"/>
                  </a:cubicBezTo>
                  <a:lnTo>
                    <a:pt x="207124" y="1029199"/>
                  </a:lnTo>
                  <a:lnTo>
                    <a:pt x="272013" y="1029199"/>
                  </a:lnTo>
                  <a:cubicBezTo>
                    <a:pt x="273937" y="1029199"/>
                    <a:pt x="275503" y="1027634"/>
                    <a:pt x="275503" y="1025710"/>
                  </a:cubicBezTo>
                  <a:lnTo>
                    <a:pt x="275535" y="1025710"/>
                  </a:lnTo>
                  <a:lnTo>
                    <a:pt x="275535" y="964309"/>
                  </a:lnTo>
                  <a:cubicBezTo>
                    <a:pt x="275535" y="962386"/>
                    <a:pt x="273970" y="960821"/>
                    <a:pt x="272046" y="960821"/>
                  </a:cubicBezTo>
                  <a:lnTo>
                    <a:pt x="271868" y="960821"/>
                  </a:lnTo>
                  <a:lnTo>
                    <a:pt x="272863" y="963918"/>
                  </a:lnTo>
                  <a:cubicBezTo>
                    <a:pt x="272895" y="984266"/>
                    <a:pt x="272895" y="1004646"/>
                    <a:pt x="272863" y="1024993"/>
                  </a:cubicBezTo>
                  <a:cubicBezTo>
                    <a:pt x="272830" y="1026232"/>
                    <a:pt x="273450" y="1027798"/>
                    <a:pt x="271721" y="1028548"/>
                  </a:cubicBezTo>
                  <a:lnTo>
                    <a:pt x="271721" y="960821"/>
                  </a:lnTo>
                  <a:close/>
                  <a:moveTo>
                    <a:pt x="1444036" y="958799"/>
                  </a:moveTo>
                  <a:lnTo>
                    <a:pt x="1577271" y="958799"/>
                  </a:lnTo>
                  <a:cubicBezTo>
                    <a:pt x="1578086" y="958799"/>
                    <a:pt x="1578771" y="959484"/>
                    <a:pt x="1578771" y="960299"/>
                  </a:cubicBezTo>
                  <a:lnTo>
                    <a:pt x="1578771" y="1022515"/>
                  </a:lnTo>
                  <a:cubicBezTo>
                    <a:pt x="1578771" y="1025547"/>
                    <a:pt x="1576293" y="1028026"/>
                    <a:pt x="1573260" y="1028026"/>
                  </a:cubicBezTo>
                  <a:lnTo>
                    <a:pt x="1444851" y="1028026"/>
                  </a:lnTo>
                  <a:cubicBezTo>
                    <a:pt x="1441362" y="1028026"/>
                    <a:pt x="1438525" y="1025189"/>
                    <a:pt x="1438525" y="1021700"/>
                  </a:cubicBezTo>
                  <a:lnTo>
                    <a:pt x="1438525" y="964310"/>
                  </a:lnTo>
                  <a:cubicBezTo>
                    <a:pt x="1438525" y="961277"/>
                    <a:pt x="1441003" y="958799"/>
                    <a:pt x="1444036" y="958799"/>
                  </a:cubicBezTo>
                  <a:close/>
                  <a:moveTo>
                    <a:pt x="897431" y="890127"/>
                  </a:moveTo>
                  <a:lnTo>
                    <a:pt x="955669" y="890127"/>
                  </a:lnTo>
                  <a:cubicBezTo>
                    <a:pt x="958767" y="890127"/>
                    <a:pt x="961277" y="892638"/>
                    <a:pt x="961277" y="895736"/>
                  </a:cubicBezTo>
                  <a:lnTo>
                    <a:pt x="961277" y="951300"/>
                  </a:lnTo>
                  <a:cubicBezTo>
                    <a:pt x="961277" y="954332"/>
                    <a:pt x="958799" y="956810"/>
                    <a:pt x="955767" y="956810"/>
                  </a:cubicBezTo>
                  <a:lnTo>
                    <a:pt x="898801" y="956810"/>
                  </a:lnTo>
                  <a:cubicBezTo>
                    <a:pt x="895018" y="956810"/>
                    <a:pt x="891953" y="953745"/>
                    <a:pt x="891953" y="949963"/>
                  </a:cubicBezTo>
                  <a:lnTo>
                    <a:pt x="891953" y="895670"/>
                  </a:lnTo>
                  <a:cubicBezTo>
                    <a:pt x="891888" y="892573"/>
                    <a:pt x="894366" y="890127"/>
                    <a:pt x="897431" y="890127"/>
                  </a:cubicBezTo>
                  <a:close/>
                  <a:moveTo>
                    <a:pt x="1651291" y="822498"/>
                  </a:moveTo>
                  <a:lnTo>
                    <a:pt x="1709398" y="822498"/>
                  </a:lnTo>
                  <a:cubicBezTo>
                    <a:pt x="1712495" y="822498"/>
                    <a:pt x="1715006" y="825009"/>
                    <a:pt x="1715006" y="828107"/>
                  </a:cubicBezTo>
                  <a:lnTo>
                    <a:pt x="1715006" y="1021080"/>
                  </a:lnTo>
                  <a:cubicBezTo>
                    <a:pt x="1715006" y="1024112"/>
                    <a:pt x="1712528" y="1026591"/>
                    <a:pt x="1709496" y="1026591"/>
                  </a:cubicBezTo>
                  <a:lnTo>
                    <a:pt x="1645780" y="1026591"/>
                  </a:lnTo>
                  <a:lnTo>
                    <a:pt x="1645780" y="959843"/>
                  </a:lnTo>
                  <a:lnTo>
                    <a:pt x="1578966" y="959843"/>
                  </a:lnTo>
                  <a:lnTo>
                    <a:pt x="1578966" y="896127"/>
                  </a:lnTo>
                  <a:cubicBezTo>
                    <a:pt x="1578901" y="893094"/>
                    <a:pt x="1581379" y="890616"/>
                    <a:pt x="1584444" y="890616"/>
                  </a:cubicBezTo>
                  <a:lnTo>
                    <a:pt x="1645780" y="890616"/>
                  </a:lnTo>
                  <a:lnTo>
                    <a:pt x="1645780" y="828041"/>
                  </a:lnTo>
                  <a:cubicBezTo>
                    <a:pt x="1645780" y="824976"/>
                    <a:pt x="1648258" y="822498"/>
                    <a:pt x="1651291" y="822498"/>
                  </a:cubicBezTo>
                  <a:close/>
                  <a:moveTo>
                    <a:pt x="758293" y="754804"/>
                  </a:moveTo>
                  <a:lnTo>
                    <a:pt x="820606" y="754804"/>
                  </a:lnTo>
                  <a:cubicBezTo>
                    <a:pt x="822562" y="754804"/>
                    <a:pt x="824160" y="756402"/>
                    <a:pt x="824160" y="758358"/>
                  </a:cubicBezTo>
                  <a:lnTo>
                    <a:pt x="824160" y="886605"/>
                  </a:lnTo>
                  <a:cubicBezTo>
                    <a:pt x="824160" y="888529"/>
                    <a:pt x="822595" y="890094"/>
                    <a:pt x="820671" y="890094"/>
                  </a:cubicBezTo>
                  <a:lnTo>
                    <a:pt x="756434" y="890094"/>
                  </a:lnTo>
                  <a:lnTo>
                    <a:pt x="756434" y="960690"/>
                  </a:lnTo>
                  <a:lnTo>
                    <a:pt x="756336" y="960788"/>
                  </a:lnTo>
                  <a:lnTo>
                    <a:pt x="817575" y="960788"/>
                  </a:lnTo>
                  <a:cubicBezTo>
                    <a:pt x="819499" y="960821"/>
                    <a:pt x="821064" y="962353"/>
                    <a:pt x="821064" y="964277"/>
                  </a:cubicBezTo>
                  <a:lnTo>
                    <a:pt x="821064" y="1025091"/>
                  </a:lnTo>
                  <a:cubicBezTo>
                    <a:pt x="821064" y="1027048"/>
                    <a:pt x="819466" y="1028645"/>
                    <a:pt x="817510" y="1028645"/>
                  </a:cubicBezTo>
                  <a:lnTo>
                    <a:pt x="620526" y="1028645"/>
                  </a:lnTo>
                  <a:cubicBezTo>
                    <a:pt x="618602" y="1028645"/>
                    <a:pt x="617037" y="1027080"/>
                    <a:pt x="617037" y="1025156"/>
                  </a:cubicBezTo>
                  <a:lnTo>
                    <a:pt x="617037" y="960788"/>
                  </a:lnTo>
                  <a:lnTo>
                    <a:pt x="687078" y="960788"/>
                  </a:lnTo>
                  <a:lnTo>
                    <a:pt x="687078" y="889768"/>
                  </a:lnTo>
                  <a:cubicBezTo>
                    <a:pt x="687111" y="887844"/>
                    <a:pt x="688643" y="886279"/>
                    <a:pt x="690567" y="886279"/>
                  </a:cubicBezTo>
                  <a:lnTo>
                    <a:pt x="752880" y="886279"/>
                  </a:lnTo>
                  <a:lnTo>
                    <a:pt x="754804" y="888204"/>
                  </a:lnTo>
                  <a:lnTo>
                    <a:pt x="754804" y="758293"/>
                  </a:lnTo>
                  <a:cubicBezTo>
                    <a:pt x="754804" y="756369"/>
                    <a:pt x="756369" y="754804"/>
                    <a:pt x="758293" y="754804"/>
                  </a:cubicBezTo>
                  <a:close/>
                  <a:moveTo>
                    <a:pt x="343196" y="752522"/>
                  </a:moveTo>
                  <a:lnTo>
                    <a:pt x="343196" y="820216"/>
                  </a:lnTo>
                  <a:cubicBezTo>
                    <a:pt x="343196" y="822107"/>
                    <a:pt x="344729" y="823672"/>
                    <a:pt x="346652" y="823672"/>
                  </a:cubicBezTo>
                  <a:lnTo>
                    <a:pt x="477931" y="823672"/>
                  </a:lnTo>
                  <a:lnTo>
                    <a:pt x="477931" y="890159"/>
                  </a:lnTo>
                  <a:lnTo>
                    <a:pt x="413042" y="890159"/>
                  </a:lnTo>
                  <a:cubicBezTo>
                    <a:pt x="411118" y="890159"/>
                    <a:pt x="409553" y="891725"/>
                    <a:pt x="409553" y="893648"/>
                  </a:cubicBezTo>
                  <a:lnTo>
                    <a:pt x="409553" y="954984"/>
                  </a:lnTo>
                  <a:cubicBezTo>
                    <a:pt x="409553" y="956940"/>
                    <a:pt x="411151" y="958538"/>
                    <a:pt x="413107" y="958538"/>
                  </a:cubicBezTo>
                  <a:lnTo>
                    <a:pt x="474442" y="958538"/>
                  </a:lnTo>
                  <a:cubicBezTo>
                    <a:pt x="476366" y="958538"/>
                    <a:pt x="477931" y="956973"/>
                    <a:pt x="477931" y="955049"/>
                  </a:cubicBezTo>
                  <a:lnTo>
                    <a:pt x="477931" y="890616"/>
                  </a:lnTo>
                  <a:lnTo>
                    <a:pt x="543799" y="890616"/>
                  </a:lnTo>
                  <a:cubicBezTo>
                    <a:pt x="545723" y="890616"/>
                    <a:pt x="547288" y="889051"/>
                    <a:pt x="547288" y="887127"/>
                  </a:cubicBezTo>
                  <a:lnTo>
                    <a:pt x="547288" y="816270"/>
                  </a:lnTo>
                  <a:cubicBezTo>
                    <a:pt x="547288" y="816172"/>
                    <a:pt x="547223" y="816075"/>
                    <a:pt x="547223" y="815944"/>
                  </a:cubicBezTo>
                  <a:lnTo>
                    <a:pt x="547223" y="756011"/>
                  </a:lnTo>
                  <a:cubicBezTo>
                    <a:pt x="547223" y="754087"/>
                    <a:pt x="545658" y="752522"/>
                    <a:pt x="543734" y="752522"/>
                  </a:cubicBezTo>
                  <a:close/>
                  <a:moveTo>
                    <a:pt x="141191" y="752359"/>
                  </a:moveTo>
                  <a:lnTo>
                    <a:pt x="205461" y="752359"/>
                  </a:lnTo>
                  <a:cubicBezTo>
                    <a:pt x="207385" y="752359"/>
                    <a:pt x="208950" y="753924"/>
                    <a:pt x="208950" y="755848"/>
                  </a:cubicBezTo>
                  <a:lnTo>
                    <a:pt x="208950" y="820118"/>
                  </a:lnTo>
                  <a:cubicBezTo>
                    <a:pt x="208950" y="822042"/>
                    <a:pt x="207418" y="823607"/>
                    <a:pt x="205494" y="823607"/>
                  </a:cubicBezTo>
                  <a:lnTo>
                    <a:pt x="141191" y="823607"/>
                  </a:lnTo>
                  <a:cubicBezTo>
                    <a:pt x="139267" y="823607"/>
                    <a:pt x="137702" y="822042"/>
                    <a:pt x="137702" y="820118"/>
                  </a:cubicBezTo>
                  <a:lnTo>
                    <a:pt x="137702" y="755848"/>
                  </a:lnTo>
                  <a:cubicBezTo>
                    <a:pt x="137702" y="753924"/>
                    <a:pt x="139267" y="752359"/>
                    <a:pt x="141191" y="752359"/>
                  </a:cubicBezTo>
                  <a:close/>
                  <a:moveTo>
                    <a:pt x="1101230" y="687535"/>
                  </a:moveTo>
                  <a:cubicBezTo>
                    <a:pt x="1098198" y="687535"/>
                    <a:pt x="1095720" y="690013"/>
                    <a:pt x="1095720" y="693046"/>
                  </a:cubicBezTo>
                  <a:lnTo>
                    <a:pt x="1095720" y="754088"/>
                  </a:lnTo>
                  <a:cubicBezTo>
                    <a:pt x="1095720" y="754381"/>
                    <a:pt x="1095980" y="754642"/>
                    <a:pt x="1096274" y="754642"/>
                  </a:cubicBezTo>
                  <a:lnTo>
                    <a:pt x="1034547" y="754642"/>
                  </a:lnTo>
                  <a:cubicBezTo>
                    <a:pt x="1031515" y="754642"/>
                    <a:pt x="1029036" y="757120"/>
                    <a:pt x="1029036" y="760152"/>
                  </a:cubicBezTo>
                  <a:lnTo>
                    <a:pt x="1029036" y="820868"/>
                  </a:lnTo>
                  <a:cubicBezTo>
                    <a:pt x="1029036" y="821097"/>
                    <a:pt x="1029232" y="821292"/>
                    <a:pt x="1029461" y="821292"/>
                  </a:cubicBezTo>
                  <a:lnTo>
                    <a:pt x="1161489" y="821292"/>
                  </a:lnTo>
                  <a:cubicBezTo>
                    <a:pt x="1164522" y="821292"/>
                    <a:pt x="1167000" y="818814"/>
                    <a:pt x="1167000" y="815781"/>
                  </a:cubicBezTo>
                  <a:lnTo>
                    <a:pt x="1167000" y="755033"/>
                  </a:lnTo>
                  <a:cubicBezTo>
                    <a:pt x="1167000" y="754838"/>
                    <a:pt x="1166837" y="754642"/>
                    <a:pt x="1166609" y="754642"/>
                  </a:cubicBezTo>
                  <a:lnTo>
                    <a:pt x="1230552" y="754642"/>
                  </a:lnTo>
                  <a:cubicBezTo>
                    <a:pt x="1233585" y="754642"/>
                    <a:pt x="1236063" y="752164"/>
                    <a:pt x="1236063" y="749131"/>
                  </a:cubicBezTo>
                  <a:lnTo>
                    <a:pt x="1236063" y="693144"/>
                  </a:lnTo>
                  <a:cubicBezTo>
                    <a:pt x="1236063" y="690046"/>
                    <a:pt x="1233552" y="687535"/>
                    <a:pt x="1230455" y="687535"/>
                  </a:cubicBezTo>
                  <a:close/>
                  <a:moveTo>
                    <a:pt x="1445829" y="619026"/>
                  </a:moveTo>
                  <a:lnTo>
                    <a:pt x="1509544" y="619026"/>
                  </a:lnTo>
                  <a:lnTo>
                    <a:pt x="1509544" y="686589"/>
                  </a:lnTo>
                  <a:lnTo>
                    <a:pt x="1578868" y="686589"/>
                  </a:lnTo>
                  <a:lnTo>
                    <a:pt x="1578868" y="753990"/>
                  </a:lnTo>
                  <a:lnTo>
                    <a:pt x="1509544" y="753990"/>
                  </a:lnTo>
                  <a:lnTo>
                    <a:pt x="1509544" y="815782"/>
                  </a:lnTo>
                  <a:cubicBezTo>
                    <a:pt x="1509544" y="818847"/>
                    <a:pt x="1507066" y="821325"/>
                    <a:pt x="1504034" y="821325"/>
                  </a:cubicBezTo>
                  <a:lnTo>
                    <a:pt x="1445927" y="821325"/>
                  </a:lnTo>
                  <a:cubicBezTo>
                    <a:pt x="1442829" y="821325"/>
                    <a:pt x="1440318" y="818815"/>
                    <a:pt x="1440318" y="815717"/>
                  </a:cubicBezTo>
                  <a:lnTo>
                    <a:pt x="1440318" y="624537"/>
                  </a:lnTo>
                  <a:cubicBezTo>
                    <a:pt x="1440318" y="621504"/>
                    <a:pt x="1442796" y="619026"/>
                    <a:pt x="1445829" y="619026"/>
                  </a:cubicBezTo>
                  <a:close/>
                  <a:moveTo>
                    <a:pt x="412292" y="617526"/>
                  </a:moveTo>
                  <a:lnTo>
                    <a:pt x="412292" y="683850"/>
                  </a:lnTo>
                  <a:cubicBezTo>
                    <a:pt x="412292" y="685774"/>
                    <a:pt x="413857" y="687339"/>
                    <a:pt x="415781" y="687339"/>
                  </a:cubicBezTo>
                  <a:lnTo>
                    <a:pt x="478551" y="687339"/>
                  </a:lnTo>
                  <a:cubicBezTo>
                    <a:pt x="480508" y="687339"/>
                    <a:pt x="482105" y="685741"/>
                    <a:pt x="482105" y="683785"/>
                  </a:cubicBezTo>
                  <a:lnTo>
                    <a:pt x="482105" y="621015"/>
                  </a:lnTo>
                  <a:cubicBezTo>
                    <a:pt x="482105" y="619091"/>
                    <a:pt x="480540" y="617526"/>
                    <a:pt x="478616" y="617526"/>
                  </a:cubicBezTo>
                  <a:close/>
                  <a:moveTo>
                    <a:pt x="1515153" y="549702"/>
                  </a:moveTo>
                  <a:lnTo>
                    <a:pt x="1572217" y="549702"/>
                  </a:lnTo>
                  <a:cubicBezTo>
                    <a:pt x="1575249" y="549702"/>
                    <a:pt x="1577727" y="552180"/>
                    <a:pt x="1577727" y="555213"/>
                  </a:cubicBezTo>
                  <a:lnTo>
                    <a:pt x="1577727" y="617950"/>
                  </a:lnTo>
                  <a:lnTo>
                    <a:pt x="1509544" y="617950"/>
                  </a:lnTo>
                  <a:lnTo>
                    <a:pt x="1509544" y="555311"/>
                  </a:lnTo>
                  <a:cubicBezTo>
                    <a:pt x="1509544" y="552213"/>
                    <a:pt x="1512055" y="549702"/>
                    <a:pt x="1515153" y="549702"/>
                  </a:cubicBezTo>
                  <a:close/>
                  <a:moveTo>
                    <a:pt x="5576" y="549702"/>
                  </a:moveTo>
                  <a:lnTo>
                    <a:pt x="66813" y="549702"/>
                  </a:lnTo>
                  <a:cubicBezTo>
                    <a:pt x="68737" y="549702"/>
                    <a:pt x="70302" y="551267"/>
                    <a:pt x="70302" y="553191"/>
                  </a:cubicBezTo>
                  <a:lnTo>
                    <a:pt x="70302" y="614428"/>
                  </a:lnTo>
                  <a:cubicBezTo>
                    <a:pt x="70302" y="616352"/>
                    <a:pt x="68737" y="617918"/>
                    <a:pt x="66813" y="617918"/>
                  </a:cubicBezTo>
                  <a:lnTo>
                    <a:pt x="5576" y="617918"/>
                  </a:lnTo>
                  <a:cubicBezTo>
                    <a:pt x="3652" y="617918"/>
                    <a:pt x="2087" y="616352"/>
                    <a:pt x="2087" y="614428"/>
                  </a:cubicBezTo>
                  <a:lnTo>
                    <a:pt x="2087" y="553191"/>
                  </a:lnTo>
                  <a:cubicBezTo>
                    <a:pt x="2087" y="551267"/>
                    <a:pt x="3652" y="549702"/>
                    <a:pt x="5576" y="549702"/>
                  </a:cubicBezTo>
                  <a:close/>
                  <a:moveTo>
                    <a:pt x="829966" y="549636"/>
                  </a:moveTo>
                  <a:lnTo>
                    <a:pt x="888496" y="549636"/>
                  </a:lnTo>
                  <a:cubicBezTo>
                    <a:pt x="891594" y="549636"/>
                    <a:pt x="894105" y="552147"/>
                    <a:pt x="894105" y="555245"/>
                  </a:cubicBezTo>
                  <a:lnTo>
                    <a:pt x="894105" y="613776"/>
                  </a:lnTo>
                  <a:cubicBezTo>
                    <a:pt x="894105" y="616808"/>
                    <a:pt x="891627" y="619286"/>
                    <a:pt x="888594" y="619286"/>
                  </a:cubicBezTo>
                  <a:lnTo>
                    <a:pt x="824455" y="619286"/>
                  </a:lnTo>
                  <a:lnTo>
                    <a:pt x="824455" y="555147"/>
                  </a:lnTo>
                  <a:cubicBezTo>
                    <a:pt x="824455" y="552114"/>
                    <a:pt x="826933" y="549636"/>
                    <a:pt x="829966" y="549636"/>
                  </a:cubicBezTo>
                  <a:close/>
                  <a:moveTo>
                    <a:pt x="1651291" y="549343"/>
                  </a:moveTo>
                  <a:lnTo>
                    <a:pt x="1709398" y="549343"/>
                  </a:lnTo>
                  <a:cubicBezTo>
                    <a:pt x="1712495" y="549343"/>
                    <a:pt x="1715006" y="551854"/>
                    <a:pt x="1715006" y="554952"/>
                  </a:cubicBezTo>
                  <a:lnTo>
                    <a:pt x="1715006" y="747925"/>
                  </a:lnTo>
                  <a:cubicBezTo>
                    <a:pt x="1715006" y="750957"/>
                    <a:pt x="1712528" y="753436"/>
                    <a:pt x="1709496" y="753436"/>
                  </a:cubicBezTo>
                  <a:lnTo>
                    <a:pt x="1645780" y="753436"/>
                  </a:lnTo>
                  <a:lnTo>
                    <a:pt x="1645780" y="686623"/>
                  </a:lnTo>
                  <a:lnTo>
                    <a:pt x="1578934" y="686623"/>
                  </a:lnTo>
                  <a:lnTo>
                    <a:pt x="1578934" y="618439"/>
                  </a:lnTo>
                  <a:lnTo>
                    <a:pt x="1645780" y="618439"/>
                  </a:lnTo>
                  <a:lnTo>
                    <a:pt x="1645780" y="554886"/>
                  </a:lnTo>
                  <a:cubicBezTo>
                    <a:pt x="1645780" y="551821"/>
                    <a:pt x="1648258" y="549343"/>
                    <a:pt x="1651291" y="549343"/>
                  </a:cubicBezTo>
                  <a:close/>
                  <a:moveTo>
                    <a:pt x="417803" y="548071"/>
                  </a:moveTo>
                  <a:lnTo>
                    <a:pt x="545495" y="548071"/>
                  </a:lnTo>
                  <a:cubicBezTo>
                    <a:pt x="548527" y="548071"/>
                    <a:pt x="551005" y="550549"/>
                    <a:pt x="551005" y="553582"/>
                  </a:cubicBezTo>
                  <a:lnTo>
                    <a:pt x="551005" y="685089"/>
                  </a:lnTo>
                  <a:lnTo>
                    <a:pt x="613514" y="685089"/>
                  </a:lnTo>
                  <a:cubicBezTo>
                    <a:pt x="616547" y="685089"/>
                    <a:pt x="619025" y="687567"/>
                    <a:pt x="619025" y="690600"/>
                  </a:cubicBezTo>
                  <a:lnTo>
                    <a:pt x="619025" y="960266"/>
                  </a:lnTo>
                  <a:lnTo>
                    <a:pt x="549310" y="960266"/>
                  </a:lnTo>
                  <a:lnTo>
                    <a:pt x="549310" y="1027699"/>
                  </a:lnTo>
                  <a:lnTo>
                    <a:pt x="413107" y="1027699"/>
                  </a:lnTo>
                  <a:cubicBezTo>
                    <a:pt x="411151" y="1027699"/>
                    <a:pt x="409553" y="1029297"/>
                    <a:pt x="409553" y="1031253"/>
                  </a:cubicBezTo>
                  <a:lnTo>
                    <a:pt x="409553" y="1095393"/>
                  </a:lnTo>
                  <a:cubicBezTo>
                    <a:pt x="409553" y="1097316"/>
                    <a:pt x="411118" y="1098882"/>
                    <a:pt x="413042" y="1098882"/>
                  </a:cubicBezTo>
                  <a:lnTo>
                    <a:pt x="549636" y="1098882"/>
                  </a:lnTo>
                  <a:lnTo>
                    <a:pt x="549636" y="1028644"/>
                  </a:lnTo>
                  <a:lnTo>
                    <a:pt x="619025" y="1028644"/>
                  </a:lnTo>
                  <a:lnTo>
                    <a:pt x="619025" y="1094838"/>
                  </a:lnTo>
                  <a:cubicBezTo>
                    <a:pt x="619025" y="1097871"/>
                    <a:pt x="616547" y="1100349"/>
                    <a:pt x="613514" y="1100349"/>
                  </a:cubicBezTo>
                  <a:lnTo>
                    <a:pt x="549603" y="1100349"/>
                  </a:lnTo>
                  <a:lnTo>
                    <a:pt x="549603" y="1160641"/>
                  </a:lnTo>
                  <a:cubicBezTo>
                    <a:pt x="549603" y="1163673"/>
                    <a:pt x="547125" y="1166152"/>
                    <a:pt x="544093" y="1166152"/>
                  </a:cubicBezTo>
                  <a:lnTo>
                    <a:pt x="212635" y="1166152"/>
                  </a:lnTo>
                  <a:cubicBezTo>
                    <a:pt x="209602" y="1166152"/>
                    <a:pt x="207124" y="1163673"/>
                    <a:pt x="207124" y="1160641"/>
                  </a:cubicBezTo>
                  <a:lnTo>
                    <a:pt x="207124" y="1032558"/>
                  </a:lnTo>
                  <a:lnTo>
                    <a:pt x="143702" y="1032558"/>
                  </a:lnTo>
                  <a:cubicBezTo>
                    <a:pt x="140669" y="1032558"/>
                    <a:pt x="138191" y="1030079"/>
                    <a:pt x="138191" y="1027047"/>
                  </a:cubicBezTo>
                  <a:lnTo>
                    <a:pt x="138191" y="960788"/>
                  </a:lnTo>
                  <a:lnTo>
                    <a:pt x="5967" y="960788"/>
                  </a:lnTo>
                  <a:cubicBezTo>
                    <a:pt x="2934" y="960788"/>
                    <a:pt x="456" y="958309"/>
                    <a:pt x="456" y="955277"/>
                  </a:cubicBezTo>
                  <a:lnTo>
                    <a:pt x="456" y="894790"/>
                  </a:lnTo>
                  <a:cubicBezTo>
                    <a:pt x="456" y="891757"/>
                    <a:pt x="2934" y="889279"/>
                    <a:pt x="5967" y="889279"/>
                  </a:cubicBezTo>
                  <a:lnTo>
                    <a:pt x="207124" y="889279"/>
                  </a:lnTo>
                  <a:lnTo>
                    <a:pt x="207124" y="829183"/>
                  </a:lnTo>
                  <a:cubicBezTo>
                    <a:pt x="207124" y="826150"/>
                    <a:pt x="209602" y="823672"/>
                    <a:pt x="212635" y="823672"/>
                  </a:cubicBezTo>
                  <a:lnTo>
                    <a:pt x="273350" y="823672"/>
                  </a:lnTo>
                  <a:lnTo>
                    <a:pt x="273350" y="758000"/>
                  </a:lnTo>
                  <a:cubicBezTo>
                    <a:pt x="273350" y="754967"/>
                    <a:pt x="275828" y="752489"/>
                    <a:pt x="278861" y="752489"/>
                  </a:cubicBezTo>
                  <a:lnTo>
                    <a:pt x="343196" y="752489"/>
                  </a:lnTo>
                  <a:lnTo>
                    <a:pt x="343196" y="690600"/>
                  </a:lnTo>
                  <a:cubicBezTo>
                    <a:pt x="343196" y="689719"/>
                    <a:pt x="343425" y="688904"/>
                    <a:pt x="343783" y="688187"/>
                  </a:cubicBezTo>
                  <a:lnTo>
                    <a:pt x="278861" y="688187"/>
                  </a:lnTo>
                  <a:cubicBezTo>
                    <a:pt x="275828" y="688187"/>
                    <a:pt x="273350" y="685709"/>
                    <a:pt x="273350" y="682676"/>
                  </a:cubicBezTo>
                  <a:lnTo>
                    <a:pt x="273350" y="622189"/>
                  </a:lnTo>
                  <a:cubicBezTo>
                    <a:pt x="273350" y="619156"/>
                    <a:pt x="275828" y="616678"/>
                    <a:pt x="278861" y="616678"/>
                  </a:cubicBezTo>
                  <a:lnTo>
                    <a:pt x="412292" y="616678"/>
                  </a:lnTo>
                  <a:lnTo>
                    <a:pt x="412292" y="553582"/>
                  </a:lnTo>
                  <a:cubicBezTo>
                    <a:pt x="412292" y="550549"/>
                    <a:pt x="414770" y="548071"/>
                    <a:pt x="417803" y="548071"/>
                  </a:cubicBezTo>
                  <a:close/>
                  <a:moveTo>
                    <a:pt x="142985" y="547288"/>
                  </a:moveTo>
                  <a:lnTo>
                    <a:pt x="203472" y="547288"/>
                  </a:lnTo>
                  <a:cubicBezTo>
                    <a:pt x="206505" y="547288"/>
                    <a:pt x="208983" y="549766"/>
                    <a:pt x="208983" y="552799"/>
                  </a:cubicBezTo>
                  <a:lnTo>
                    <a:pt x="208983" y="681567"/>
                  </a:lnTo>
                  <a:cubicBezTo>
                    <a:pt x="208983" y="684599"/>
                    <a:pt x="206538" y="687078"/>
                    <a:pt x="203472" y="687078"/>
                  </a:cubicBezTo>
                  <a:lnTo>
                    <a:pt x="142985" y="687078"/>
                  </a:lnTo>
                  <a:cubicBezTo>
                    <a:pt x="139952" y="687078"/>
                    <a:pt x="137474" y="684599"/>
                    <a:pt x="137474" y="681567"/>
                  </a:cubicBezTo>
                  <a:lnTo>
                    <a:pt x="137474" y="552799"/>
                  </a:lnTo>
                  <a:cubicBezTo>
                    <a:pt x="137474" y="549766"/>
                    <a:pt x="139952" y="547288"/>
                    <a:pt x="142985" y="547288"/>
                  </a:cubicBezTo>
                  <a:close/>
                  <a:moveTo>
                    <a:pt x="691383" y="413010"/>
                  </a:moveTo>
                  <a:lnTo>
                    <a:pt x="749196" y="413010"/>
                  </a:lnTo>
                  <a:cubicBezTo>
                    <a:pt x="752294" y="413010"/>
                    <a:pt x="754805" y="415520"/>
                    <a:pt x="754805" y="418618"/>
                  </a:cubicBezTo>
                  <a:lnTo>
                    <a:pt x="754805" y="617526"/>
                  </a:lnTo>
                  <a:lnTo>
                    <a:pt x="824454" y="617526"/>
                  </a:lnTo>
                  <a:lnTo>
                    <a:pt x="824454" y="681666"/>
                  </a:lnTo>
                  <a:cubicBezTo>
                    <a:pt x="824454" y="684698"/>
                    <a:pt x="821976" y="687176"/>
                    <a:pt x="818943" y="687176"/>
                  </a:cubicBezTo>
                  <a:lnTo>
                    <a:pt x="761652" y="687176"/>
                  </a:lnTo>
                  <a:cubicBezTo>
                    <a:pt x="757869" y="687176"/>
                    <a:pt x="754804" y="684111"/>
                    <a:pt x="754804" y="680328"/>
                  </a:cubicBezTo>
                  <a:lnTo>
                    <a:pt x="754804" y="617592"/>
                  </a:lnTo>
                  <a:lnTo>
                    <a:pt x="754349" y="618048"/>
                  </a:lnTo>
                  <a:lnTo>
                    <a:pt x="692720" y="618048"/>
                  </a:lnTo>
                  <a:cubicBezTo>
                    <a:pt x="688937" y="618048"/>
                    <a:pt x="685872" y="614983"/>
                    <a:pt x="685872" y="611200"/>
                  </a:cubicBezTo>
                  <a:lnTo>
                    <a:pt x="685872" y="418553"/>
                  </a:lnTo>
                  <a:cubicBezTo>
                    <a:pt x="685872" y="415455"/>
                    <a:pt x="688318" y="413010"/>
                    <a:pt x="691383" y="413010"/>
                  </a:cubicBezTo>
                  <a:close/>
                  <a:moveTo>
                    <a:pt x="1103186" y="408543"/>
                  </a:moveTo>
                  <a:lnTo>
                    <a:pt x="1160152" y="408543"/>
                  </a:lnTo>
                  <a:cubicBezTo>
                    <a:pt x="1163934" y="408543"/>
                    <a:pt x="1166999" y="411608"/>
                    <a:pt x="1166999" y="415390"/>
                  </a:cubicBezTo>
                  <a:lnTo>
                    <a:pt x="1166999" y="475128"/>
                  </a:lnTo>
                  <a:cubicBezTo>
                    <a:pt x="1166999" y="478193"/>
                    <a:pt x="1164521" y="480639"/>
                    <a:pt x="1161488" y="480639"/>
                  </a:cubicBezTo>
                  <a:lnTo>
                    <a:pt x="1098328" y="480639"/>
                  </a:lnTo>
                  <a:lnTo>
                    <a:pt x="1098328" y="549702"/>
                  </a:lnTo>
                  <a:lnTo>
                    <a:pt x="1161359" y="549702"/>
                  </a:lnTo>
                  <a:cubicBezTo>
                    <a:pt x="1164457" y="549702"/>
                    <a:pt x="1166967" y="552213"/>
                    <a:pt x="1166967" y="555311"/>
                  </a:cubicBezTo>
                  <a:lnTo>
                    <a:pt x="1166967" y="619124"/>
                  </a:lnTo>
                  <a:lnTo>
                    <a:pt x="1302420" y="619124"/>
                  </a:lnTo>
                  <a:lnTo>
                    <a:pt x="1302420" y="554854"/>
                  </a:lnTo>
                  <a:cubicBezTo>
                    <a:pt x="1302420" y="551822"/>
                    <a:pt x="1304898" y="549343"/>
                    <a:pt x="1307931" y="549343"/>
                  </a:cubicBezTo>
                  <a:lnTo>
                    <a:pt x="1366168" y="549343"/>
                  </a:lnTo>
                  <a:cubicBezTo>
                    <a:pt x="1369266" y="549343"/>
                    <a:pt x="1371777" y="551854"/>
                    <a:pt x="1371777" y="554952"/>
                  </a:cubicBezTo>
                  <a:lnTo>
                    <a:pt x="1371777" y="681112"/>
                  </a:lnTo>
                  <a:cubicBezTo>
                    <a:pt x="1371777" y="684144"/>
                    <a:pt x="1369298" y="686622"/>
                    <a:pt x="1366266" y="686622"/>
                  </a:cubicBezTo>
                  <a:lnTo>
                    <a:pt x="1304540" y="686622"/>
                  </a:lnTo>
                  <a:lnTo>
                    <a:pt x="1304540" y="754642"/>
                  </a:lnTo>
                  <a:lnTo>
                    <a:pt x="1368287" y="754642"/>
                  </a:lnTo>
                  <a:cubicBezTo>
                    <a:pt x="1371385" y="754642"/>
                    <a:pt x="1373896" y="757153"/>
                    <a:pt x="1373896" y="760250"/>
                  </a:cubicBezTo>
                  <a:lnTo>
                    <a:pt x="1373896" y="815814"/>
                  </a:lnTo>
                  <a:cubicBezTo>
                    <a:pt x="1373896" y="818846"/>
                    <a:pt x="1371418" y="821325"/>
                    <a:pt x="1368385" y="821325"/>
                  </a:cubicBezTo>
                  <a:lnTo>
                    <a:pt x="1368385" y="821260"/>
                  </a:lnTo>
                  <a:lnTo>
                    <a:pt x="1304507" y="821260"/>
                  </a:lnTo>
                  <a:lnTo>
                    <a:pt x="1304507" y="890062"/>
                  </a:lnTo>
                  <a:lnTo>
                    <a:pt x="1368255" y="890062"/>
                  </a:lnTo>
                  <a:cubicBezTo>
                    <a:pt x="1371353" y="890062"/>
                    <a:pt x="1373863" y="892573"/>
                    <a:pt x="1373863" y="895671"/>
                  </a:cubicBezTo>
                  <a:lnTo>
                    <a:pt x="1373863" y="953027"/>
                  </a:lnTo>
                  <a:cubicBezTo>
                    <a:pt x="1373863" y="956060"/>
                    <a:pt x="1371385" y="958538"/>
                    <a:pt x="1368353" y="958538"/>
                  </a:cubicBezTo>
                  <a:lnTo>
                    <a:pt x="1242878" y="958538"/>
                  </a:lnTo>
                  <a:cubicBezTo>
                    <a:pt x="1239096" y="958538"/>
                    <a:pt x="1236030" y="955473"/>
                    <a:pt x="1236030" y="951691"/>
                  </a:cubicBezTo>
                  <a:lnTo>
                    <a:pt x="1236030" y="891203"/>
                  </a:lnTo>
                  <a:cubicBezTo>
                    <a:pt x="1236030" y="890584"/>
                    <a:pt x="1236520" y="890095"/>
                    <a:pt x="1237139" y="890095"/>
                  </a:cubicBezTo>
                  <a:lnTo>
                    <a:pt x="1166967" y="890095"/>
                  </a:lnTo>
                  <a:lnTo>
                    <a:pt x="1166967" y="1008558"/>
                  </a:lnTo>
                  <a:cubicBezTo>
                    <a:pt x="1166967" y="1019319"/>
                    <a:pt x="1158229" y="1028025"/>
                    <a:pt x="1147501" y="1028025"/>
                  </a:cubicBezTo>
                  <a:lnTo>
                    <a:pt x="1035852" y="1028025"/>
                  </a:lnTo>
                  <a:cubicBezTo>
                    <a:pt x="1032069" y="1028025"/>
                    <a:pt x="1029004" y="1024960"/>
                    <a:pt x="1029004" y="1021178"/>
                  </a:cubicBezTo>
                  <a:lnTo>
                    <a:pt x="1029004" y="823020"/>
                  </a:lnTo>
                  <a:lnTo>
                    <a:pt x="965680" y="823020"/>
                  </a:lnTo>
                  <a:cubicBezTo>
                    <a:pt x="961897" y="823020"/>
                    <a:pt x="958832" y="819955"/>
                    <a:pt x="958832" y="816173"/>
                  </a:cubicBezTo>
                  <a:lnTo>
                    <a:pt x="958832" y="692133"/>
                  </a:lnTo>
                  <a:cubicBezTo>
                    <a:pt x="958832" y="689100"/>
                    <a:pt x="961310" y="686622"/>
                    <a:pt x="964343" y="686622"/>
                  </a:cubicBezTo>
                  <a:lnTo>
                    <a:pt x="1029004" y="686622"/>
                  </a:lnTo>
                  <a:lnTo>
                    <a:pt x="1029004" y="594570"/>
                  </a:lnTo>
                  <a:lnTo>
                    <a:pt x="1029004" y="555246"/>
                  </a:lnTo>
                  <a:lnTo>
                    <a:pt x="1029004" y="478617"/>
                  </a:lnTo>
                  <a:lnTo>
                    <a:pt x="1097675" y="478617"/>
                  </a:lnTo>
                  <a:lnTo>
                    <a:pt x="1097675" y="414053"/>
                  </a:lnTo>
                  <a:cubicBezTo>
                    <a:pt x="1097675" y="411021"/>
                    <a:pt x="1100153" y="408543"/>
                    <a:pt x="1103186" y="408543"/>
                  </a:cubicBezTo>
                  <a:close/>
                  <a:moveTo>
                    <a:pt x="554886" y="343294"/>
                  </a:moveTo>
                  <a:lnTo>
                    <a:pt x="613416" y="343294"/>
                  </a:lnTo>
                  <a:cubicBezTo>
                    <a:pt x="616514" y="343294"/>
                    <a:pt x="619025" y="345804"/>
                    <a:pt x="619025" y="348902"/>
                  </a:cubicBezTo>
                  <a:lnTo>
                    <a:pt x="619025" y="474181"/>
                  </a:lnTo>
                  <a:cubicBezTo>
                    <a:pt x="619025" y="477214"/>
                    <a:pt x="616547" y="479692"/>
                    <a:pt x="613514" y="479692"/>
                  </a:cubicBezTo>
                  <a:lnTo>
                    <a:pt x="556223" y="479692"/>
                  </a:lnTo>
                  <a:cubicBezTo>
                    <a:pt x="552440" y="479692"/>
                    <a:pt x="549375" y="476627"/>
                    <a:pt x="549375" y="472844"/>
                  </a:cubicBezTo>
                  <a:lnTo>
                    <a:pt x="549375" y="348804"/>
                  </a:lnTo>
                  <a:cubicBezTo>
                    <a:pt x="549375" y="345739"/>
                    <a:pt x="551853" y="343294"/>
                    <a:pt x="554886" y="343294"/>
                  </a:cubicBezTo>
                  <a:close/>
                  <a:moveTo>
                    <a:pt x="963430" y="272894"/>
                  </a:moveTo>
                  <a:lnTo>
                    <a:pt x="1025026" y="272894"/>
                  </a:lnTo>
                  <a:cubicBezTo>
                    <a:pt x="1026982" y="272894"/>
                    <a:pt x="1028580" y="274491"/>
                    <a:pt x="1028580" y="276448"/>
                  </a:cubicBezTo>
                  <a:lnTo>
                    <a:pt x="1028580" y="478616"/>
                  </a:lnTo>
                  <a:lnTo>
                    <a:pt x="964343" y="478616"/>
                  </a:lnTo>
                  <a:cubicBezTo>
                    <a:pt x="962354" y="478616"/>
                    <a:pt x="960723" y="476986"/>
                    <a:pt x="960723" y="474996"/>
                  </a:cubicBezTo>
                  <a:lnTo>
                    <a:pt x="960723" y="275600"/>
                  </a:lnTo>
                  <a:cubicBezTo>
                    <a:pt x="960756" y="274100"/>
                    <a:pt x="961962" y="272894"/>
                    <a:pt x="963430" y="272894"/>
                  </a:cubicBezTo>
                  <a:close/>
                  <a:moveTo>
                    <a:pt x="1374353" y="138517"/>
                  </a:moveTo>
                  <a:cubicBezTo>
                    <a:pt x="1439079" y="138647"/>
                    <a:pt x="1503773" y="138647"/>
                    <a:pt x="1568499" y="138517"/>
                  </a:cubicBezTo>
                  <a:cubicBezTo>
                    <a:pt x="1572771" y="138517"/>
                    <a:pt x="1574173" y="139462"/>
                    <a:pt x="1574173" y="143995"/>
                  </a:cubicBezTo>
                  <a:cubicBezTo>
                    <a:pt x="1574010" y="208917"/>
                    <a:pt x="1574010" y="273839"/>
                    <a:pt x="1574140" y="338761"/>
                  </a:cubicBezTo>
                  <a:cubicBezTo>
                    <a:pt x="1574140" y="342935"/>
                    <a:pt x="1572934" y="343946"/>
                    <a:pt x="1568891" y="343913"/>
                  </a:cubicBezTo>
                  <a:cubicBezTo>
                    <a:pt x="1536348" y="343717"/>
                    <a:pt x="1503806" y="343783"/>
                    <a:pt x="1471230" y="343815"/>
                  </a:cubicBezTo>
                  <a:cubicBezTo>
                    <a:pt x="1439275" y="343815"/>
                    <a:pt x="1407286" y="343717"/>
                    <a:pt x="1375331" y="343913"/>
                  </a:cubicBezTo>
                  <a:cubicBezTo>
                    <a:pt x="1370505" y="343946"/>
                    <a:pt x="1368679" y="343130"/>
                    <a:pt x="1368711" y="337620"/>
                  </a:cubicBezTo>
                  <a:cubicBezTo>
                    <a:pt x="1368940" y="273089"/>
                    <a:pt x="1368907" y="208558"/>
                    <a:pt x="1368777" y="144060"/>
                  </a:cubicBezTo>
                  <a:cubicBezTo>
                    <a:pt x="1368777" y="139626"/>
                    <a:pt x="1369983" y="138517"/>
                    <a:pt x="1374353" y="138517"/>
                  </a:cubicBezTo>
                  <a:close/>
                  <a:moveTo>
                    <a:pt x="141843" y="138517"/>
                  </a:moveTo>
                  <a:cubicBezTo>
                    <a:pt x="206570" y="138647"/>
                    <a:pt x="271264" y="138647"/>
                    <a:pt x="335990" y="138517"/>
                  </a:cubicBezTo>
                  <a:cubicBezTo>
                    <a:pt x="340262" y="138517"/>
                    <a:pt x="341664" y="139462"/>
                    <a:pt x="341664" y="143995"/>
                  </a:cubicBezTo>
                  <a:cubicBezTo>
                    <a:pt x="341501" y="208917"/>
                    <a:pt x="341501" y="273839"/>
                    <a:pt x="341631" y="338761"/>
                  </a:cubicBezTo>
                  <a:cubicBezTo>
                    <a:pt x="341631" y="342935"/>
                    <a:pt x="340425" y="343946"/>
                    <a:pt x="336382" y="343913"/>
                  </a:cubicBezTo>
                  <a:cubicBezTo>
                    <a:pt x="303839" y="343717"/>
                    <a:pt x="271297" y="343783"/>
                    <a:pt x="238721" y="343815"/>
                  </a:cubicBezTo>
                  <a:cubicBezTo>
                    <a:pt x="206766" y="343815"/>
                    <a:pt x="174777" y="343717"/>
                    <a:pt x="142822" y="343913"/>
                  </a:cubicBezTo>
                  <a:cubicBezTo>
                    <a:pt x="137996" y="343946"/>
                    <a:pt x="136170" y="343130"/>
                    <a:pt x="136202" y="337620"/>
                  </a:cubicBezTo>
                  <a:cubicBezTo>
                    <a:pt x="136431" y="273089"/>
                    <a:pt x="136398" y="208558"/>
                    <a:pt x="136268" y="144060"/>
                  </a:cubicBezTo>
                  <a:cubicBezTo>
                    <a:pt x="136268" y="139626"/>
                    <a:pt x="137474" y="138517"/>
                    <a:pt x="141843" y="138517"/>
                  </a:cubicBezTo>
                  <a:close/>
                  <a:moveTo>
                    <a:pt x="754218" y="135518"/>
                  </a:moveTo>
                  <a:lnTo>
                    <a:pt x="953419" y="135518"/>
                  </a:lnTo>
                  <a:cubicBezTo>
                    <a:pt x="956516" y="135518"/>
                    <a:pt x="959027" y="138028"/>
                    <a:pt x="959027" y="141126"/>
                  </a:cubicBezTo>
                  <a:lnTo>
                    <a:pt x="959027" y="274199"/>
                  </a:lnTo>
                  <a:lnTo>
                    <a:pt x="894073" y="274199"/>
                  </a:lnTo>
                  <a:lnTo>
                    <a:pt x="894073" y="475128"/>
                  </a:lnTo>
                  <a:cubicBezTo>
                    <a:pt x="894073" y="477052"/>
                    <a:pt x="892508" y="478617"/>
                    <a:pt x="890584" y="478617"/>
                  </a:cubicBezTo>
                  <a:lnTo>
                    <a:pt x="829868" y="478617"/>
                  </a:lnTo>
                  <a:cubicBezTo>
                    <a:pt x="827879" y="478617"/>
                    <a:pt x="826248" y="476987"/>
                    <a:pt x="826248" y="474998"/>
                  </a:cubicBezTo>
                  <a:lnTo>
                    <a:pt x="826248" y="408574"/>
                  </a:lnTo>
                  <a:lnTo>
                    <a:pt x="755196" y="408574"/>
                  </a:lnTo>
                  <a:cubicBezTo>
                    <a:pt x="753272" y="408574"/>
                    <a:pt x="751707" y="407009"/>
                    <a:pt x="751707" y="405085"/>
                  </a:cubicBezTo>
                  <a:lnTo>
                    <a:pt x="751707" y="342772"/>
                  </a:lnTo>
                  <a:cubicBezTo>
                    <a:pt x="751707" y="340815"/>
                    <a:pt x="753305" y="339218"/>
                    <a:pt x="755261" y="339218"/>
                  </a:cubicBezTo>
                  <a:lnTo>
                    <a:pt x="826248" y="339218"/>
                  </a:lnTo>
                  <a:lnTo>
                    <a:pt x="826248" y="274199"/>
                  </a:lnTo>
                  <a:lnTo>
                    <a:pt x="761065" y="274199"/>
                  </a:lnTo>
                  <a:cubicBezTo>
                    <a:pt x="757283" y="274199"/>
                    <a:pt x="754218" y="271134"/>
                    <a:pt x="754218" y="267351"/>
                  </a:cubicBezTo>
                  <a:close/>
                  <a:moveTo>
                    <a:pt x="1106610" y="71280"/>
                  </a:moveTo>
                  <a:lnTo>
                    <a:pt x="1167424" y="71280"/>
                  </a:lnTo>
                  <a:cubicBezTo>
                    <a:pt x="1169380" y="71280"/>
                    <a:pt x="1170978" y="72877"/>
                    <a:pt x="1170978" y="74834"/>
                  </a:cubicBezTo>
                  <a:lnTo>
                    <a:pt x="1170978" y="201352"/>
                  </a:lnTo>
                  <a:cubicBezTo>
                    <a:pt x="1170978" y="203276"/>
                    <a:pt x="1169413" y="204841"/>
                    <a:pt x="1167489" y="204841"/>
                  </a:cubicBezTo>
                  <a:lnTo>
                    <a:pt x="1117468" y="204841"/>
                  </a:lnTo>
                  <a:lnTo>
                    <a:pt x="1117468" y="204842"/>
                  </a:lnTo>
                  <a:lnTo>
                    <a:pt x="1032068" y="204842"/>
                  </a:lnTo>
                  <a:cubicBezTo>
                    <a:pt x="1030177" y="204842"/>
                    <a:pt x="1028612" y="203277"/>
                    <a:pt x="1028612" y="201353"/>
                  </a:cubicBezTo>
                  <a:lnTo>
                    <a:pt x="1028612" y="139072"/>
                  </a:lnTo>
                  <a:cubicBezTo>
                    <a:pt x="1028612" y="137115"/>
                    <a:pt x="1030210" y="135518"/>
                    <a:pt x="1032166" y="135518"/>
                  </a:cubicBezTo>
                  <a:lnTo>
                    <a:pt x="1103121" y="135518"/>
                  </a:lnTo>
                  <a:lnTo>
                    <a:pt x="1103121" y="74769"/>
                  </a:lnTo>
                  <a:cubicBezTo>
                    <a:pt x="1103121" y="72845"/>
                    <a:pt x="1104686" y="71280"/>
                    <a:pt x="1106610" y="71280"/>
                  </a:cubicBezTo>
                  <a:close/>
                  <a:moveTo>
                    <a:pt x="1636029" y="69324"/>
                  </a:moveTo>
                  <a:cubicBezTo>
                    <a:pt x="1526011" y="69552"/>
                    <a:pt x="1415959" y="69520"/>
                    <a:pt x="1305941" y="69357"/>
                  </a:cubicBezTo>
                  <a:cubicBezTo>
                    <a:pt x="1300397" y="69357"/>
                    <a:pt x="1299680" y="71248"/>
                    <a:pt x="1299680" y="76106"/>
                  </a:cubicBezTo>
                  <a:cubicBezTo>
                    <a:pt x="1299811" y="186158"/>
                    <a:pt x="1299811" y="296176"/>
                    <a:pt x="1299647" y="406227"/>
                  </a:cubicBezTo>
                  <a:cubicBezTo>
                    <a:pt x="1299647" y="411510"/>
                    <a:pt x="1300821" y="413075"/>
                    <a:pt x="1306332" y="413075"/>
                  </a:cubicBezTo>
                  <a:cubicBezTo>
                    <a:pt x="1416351" y="412879"/>
                    <a:pt x="1526402" y="412912"/>
                    <a:pt x="1636420" y="413042"/>
                  </a:cubicBezTo>
                  <a:cubicBezTo>
                    <a:pt x="1641605" y="413042"/>
                    <a:pt x="1643333" y="411966"/>
                    <a:pt x="1643268" y="406390"/>
                  </a:cubicBezTo>
                  <a:cubicBezTo>
                    <a:pt x="1643040" y="351479"/>
                    <a:pt x="1643138" y="296535"/>
                    <a:pt x="1643138" y="241623"/>
                  </a:cubicBezTo>
                  <a:cubicBezTo>
                    <a:pt x="1643138" y="186712"/>
                    <a:pt x="1643073" y="131768"/>
                    <a:pt x="1643268" y="76857"/>
                  </a:cubicBezTo>
                  <a:cubicBezTo>
                    <a:pt x="1643301" y="71183"/>
                    <a:pt x="1642290" y="69324"/>
                    <a:pt x="1636029" y="69324"/>
                  </a:cubicBezTo>
                  <a:close/>
                  <a:moveTo>
                    <a:pt x="403521" y="69324"/>
                  </a:moveTo>
                  <a:cubicBezTo>
                    <a:pt x="293503" y="69552"/>
                    <a:pt x="183451" y="69520"/>
                    <a:pt x="73433" y="69357"/>
                  </a:cubicBezTo>
                  <a:cubicBezTo>
                    <a:pt x="67889" y="69357"/>
                    <a:pt x="67172" y="71248"/>
                    <a:pt x="67172" y="76106"/>
                  </a:cubicBezTo>
                  <a:cubicBezTo>
                    <a:pt x="67303" y="186158"/>
                    <a:pt x="67303" y="296176"/>
                    <a:pt x="67139" y="406227"/>
                  </a:cubicBezTo>
                  <a:cubicBezTo>
                    <a:pt x="67139" y="411510"/>
                    <a:pt x="68313" y="413075"/>
                    <a:pt x="73824" y="413075"/>
                  </a:cubicBezTo>
                  <a:cubicBezTo>
                    <a:pt x="183843" y="412879"/>
                    <a:pt x="293894" y="412912"/>
                    <a:pt x="403912" y="413042"/>
                  </a:cubicBezTo>
                  <a:cubicBezTo>
                    <a:pt x="409097" y="413042"/>
                    <a:pt x="410825" y="411966"/>
                    <a:pt x="410760" y="406390"/>
                  </a:cubicBezTo>
                  <a:cubicBezTo>
                    <a:pt x="410532" y="351479"/>
                    <a:pt x="410630" y="296535"/>
                    <a:pt x="410630" y="241623"/>
                  </a:cubicBezTo>
                  <a:cubicBezTo>
                    <a:pt x="410630" y="186712"/>
                    <a:pt x="410564" y="131768"/>
                    <a:pt x="410760" y="76857"/>
                  </a:cubicBezTo>
                  <a:cubicBezTo>
                    <a:pt x="410793" y="71183"/>
                    <a:pt x="409782" y="69324"/>
                    <a:pt x="403521" y="69324"/>
                  </a:cubicBezTo>
                  <a:close/>
                  <a:moveTo>
                    <a:pt x="1239291" y="1924"/>
                  </a:moveTo>
                  <a:lnTo>
                    <a:pt x="1712136" y="1924"/>
                  </a:lnTo>
                  <a:lnTo>
                    <a:pt x="1712861" y="2656"/>
                  </a:lnTo>
                  <a:lnTo>
                    <a:pt x="1715006" y="3782"/>
                  </a:lnTo>
                  <a:lnTo>
                    <a:pt x="1715028" y="4846"/>
                  </a:lnTo>
                  <a:lnTo>
                    <a:pt x="1715331" y="5152"/>
                  </a:lnTo>
                  <a:lnTo>
                    <a:pt x="1715331" y="477964"/>
                  </a:lnTo>
                  <a:cubicBezTo>
                    <a:pt x="1715331" y="479725"/>
                    <a:pt x="1713896" y="481160"/>
                    <a:pt x="1712136" y="481160"/>
                  </a:cubicBezTo>
                  <a:lnTo>
                    <a:pt x="1239291" y="481160"/>
                  </a:lnTo>
                  <a:lnTo>
                    <a:pt x="1238731" y="480600"/>
                  </a:lnTo>
                  <a:lnTo>
                    <a:pt x="1238349" y="480655"/>
                  </a:lnTo>
                  <a:lnTo>
                    <a:pt x="1237431" y="479300"/>
                  </a:lnTo>
                  <a:lnTo>
                    <a:pt x="1236095" y="477964"/>
                  </a:lnTo>
                  <a:lnTo>
                    <a:pt x="1236095" y="5119"/>
                  </a:lnTo>
                  <a:cubicBezTo>
                    <a:pt x="1236095" y="3358"/>
                    <a:pt x="1237530" y="1924"/>
                    <a:pt x="1239291" y="1924"/>
                  </a:cubicBezTo>
                  <a:close/>
                  <a:moveTo>
                    <a:pt x="662884" y="1924"/>
                  </a:moveTo>
                  <a:lnTo>
                    <a:pt x="748609" y="1924"/>
                  </a:lnTo>
                  <a:cubicBezTo>
                    <a:pt x="751707" y="1924"/>
                    <a:pt x="754218" y="4434"/>
                    <a:pt x="754218" y="7532"/>
                  </a:cubicBezTo>
                  <a:lnTo>
                    <a:pt x="754218" y="134735"/>
                  </a:lnTo>
                  <a:lnTo>
                    <a:pt x="686198" y="134735"/>
                  </a:lnTo>
                  <a:lnTo>
                    <a:pt x="686198" y="271427"/>
                  </a:lnTo>
                  <a:cubicBezTo>
                    <a:pt x="686198" y="273351"/>
                    <a:pt x="684633" y="274916"/>
                    <a:pt x="682709" y="274916"/>
                  </a:cubicBezTo>
                  <a:lnTo>
                    <a:pt x="621961" y="274916"/>
                  </a:lnTo>
                  <a:cubicBezTo>
                    <a:pt x="619972" y="274916"/>
                    <a:pt x="618341" y="273286"/>
                    <a:pt x="618341" y="271297"/>
                  </a:cubicBezTo>
                  <a:lnTo>
                    <a:pt x="618341" y="204874"/>
                  </a:lnTo>
                  <a:lnTo>
                    <a:pt x="552473" y="204874"/>
                  </a:lnTo>
                  <a:cubicBezTo>
                    <a:pt x="550582" y="204841"/>
                    <a:pt x="549017" y="203276"/>
                    <a:pt x="549017" y="201385"/>
                  </a:cubicBezTo>
                  <a:lnTo>
                    <a:pt x="549017" y="139072"/>
                  </a:lnTo>
                  <a:cubicBezTo>
                    <a:pt x="549017" y="137115"/>
                    <a:pt x="550615" y="135518"/>
                    <a:pt x="552571" y="135518"/>
                  </a:cubicBezTo>
                  <a:lnTo>
                    <a:pt x="618341" y="135518"/>
                  </a:lnTo>
                  <a:lnTo>
                    <a:pt x="618341" y="71312"/>
                  </a:lnTo>
                  <a:lnTo>
                    <a:pt x="552506" y="71312"/>
                  </a:lnTo>
                  <a:cubicBezTo>
                    <a:pt x="550582" y="71280"/>
                    <a:pt x="549017" y="69714"/>
                    <a:pt x="549017" y="67790"/>
                  </a:cubicBezTo>
                  <a:lnTo>
                    <a:pt x="549017" y="5510"/>
                  </a:lnTo>
                  <a:cubicBezTo>
                    <a:pt x="549017" y="3553"/>
                    <a:pt x="550615" y="1956"/>
                    <a:pt x="552571" y="1956"/>
                  </a:cubicBezTo>
                  <a:lnTo>
                    <a:pt x="662852" y="1956"/>
                  </a:lnTo>
                  <a:close/>
                  <a:moveTo>
                    <a:pt x="6782" y="1924"/>
                  </a:moveTo>
                  <a:lnTo>
                    <a:pt x="479628" y="1924"/>
                  </a:lnTo>
                  <a:lnTo>
                    <a:pt x="480379" y="2683"/>
                  </a:lnTo>
                  <a:lnTo>
                    <a:pt x="481551" y="3456"/>
                  </a:lnTo>
                  <a:lnTo>
                    <a:pt x="481571" y="3887"/>
                  </a:lnTo>
                  <a:lnTo>
                    <a:pt x="482823" y="5152"/>
                  </a:lnTo>
                  <a:lnTo>
                    <a:pt x="482823" y="477964"/>
                  </a:lnTo>
                  <a:lnTo>
                    <a:pt x="481272" y="479515"/>
                  </a:lnTo>
                  <a:lnTo>
                    <a:pt x="481258" y="479693"/>
                  </a:lnTo>
                  <a:lnTo>
                    <a:pt x="481081" y="479707"/>
                  </a:lnTo>
                  <a:lnTo>
                    <a:pt x="479628" y="481160"/>
                  </a:lnTo>
                  <a:lnTo>
                    <a:pt x="6782" y="481160"/>
                  </a:lnTo>
                  <a:lnTo>
                    <a:pt x="5416" y="479794"/>
                  </a:lnTo>
                  <a:lnTo>
                    <a:pt x="4467" y="479726"/>
                  </a:lnTo>
                  <a:lnTo>
                    <a:pt x="4473" y="478850"/>
                  </a:lnTo>
                  <a:lnTo>
                    <a:pt x="3587" y="477964"/>
                  </a:lnTo>
                  <a:lnTo>
                    <a:pt x="3587" y="5119"/>
                  </a:lnTo>
                  <a:cubicBezTo>
                    <a:pt x="3587" y="3358"/>
                    <a:pt x="5022" y="1924"/>
                    <a:pt x="6782" y="1924"/>
                  </a:cubicBezTo>
                  <a:close/>
                  <a:moveTo>
                    <a:pt x="832509" y="0"/>
                  </a:moveTo>
                  <a:lnTo>
                    <a:pt x="885790" y="0"/>
                  </a:lnTo>
                  <a:cubicBezTo>
                    <a:pt x="890192" y="0"/>
                    <a:pt x="893779" y="3587"/>
                    <a:pt x="893779" y="7989"/>
                  </a:cubicBezTo>
                  <a:lnTo>
                    <a:pt x="893779" y="62085"/>
                  </a:lnTo>
                  <a:cubicBezTo>
                    <a:pt x="893779" y="66095"/>
                    <a:pt x="890519" y="69356"/>
                    <a:pt x="886508" y="69356"/>
                  </a:cubicBezTo>
                  <a:lnTo>
                    <a:pt x="832411" y="69356"/>
                  </a:lnTo>
                  <a:cubicBezTo>
                    <a:pt x="828042" y="69324"/>
                    <a:pt x="824455" y="65769"/>
                    <a:pt x="824455" y="61367"/>
                  </a:cubicBezTo>
                  <a:lnTo>
                    <a:pt x="824455" y="8054"/>
                  </a:lnTo>
                  <a:cubicBezTo>
                    <a:pt x="824455" y="3587"/>
                    <a:pt x="828075" y="0"/>
                    <a:pt x="832509" y="0"/>
                  </a:cubicBezTo>
                  <a:close/>
                </a:path>
              </a:pathLst>
            </a:custGeom>
            <a:solidFill>
              <a:schemeClr val="tx1"/>
            </a:solidFill>
            <a:ln w="9525" cap="flat">
              <a:noFill/>
              <a:prstDash val="solid"/>
              <a:miter/>
            </a:ln>
            <a:scene3d>
              <a:camera prst="orthographicFront"/>
              <a:lightRig rig="balanced" dir="t"/>
            </a:scene3d>
            <a:sp3d extrusionH="44450" prstMaterial="matte">
              <a:extrusionClr>
                <a:schemeClr val="accent1">
                  <a:lumMod val="50000"/>
                </a:schemeClr>
              </a:extrusionClr>
              <a:contourClr>
                <a:schemeClr val="bg1"/>
              </a:contourClr>
            </a:sp3d>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AF234227-0193-58F8-4F98-BFCF259E9EAC}"/>
                </a:ext>
              </a:extLst>
            </p:cNvPr>
            <p:cNvSpPr/>
            <p:nvPr/>
          </p:nvSpPr>
          <p:spPr>
            <a:xfrm>
              <a:off x="854842" y="3068395"/>
              <a:ext cx="1085160" cy="337691"/>
            </a:xfrm>
            <a:custGeom>
              <a:avLst/>
              <a:gdLst>
                <a:gd name="connsiteX0" fmla="*/ 3928459 w 5186590"/>
                <a:gd name="connsiteY0" fmla="*/ 529570 h 1614016"/>
                <a:gd name="connsiteX1" fmla="*/ 3960577 w 5186590"/>
                <a:gd name="connsiteY1" fmla="*/ 547619 h 1614016"/>
                <a:gd name="connsiteX2" fmla="*/ 3975447 w 5186590"/>
                <a:gd name="connsiteY2" fmla="*/ 591424 h 1614016"/>
                <a:gd name="connsiteX3" fmla="*/ 3974678 w 5186590"/>
                <a:gd name="connsiteY3" fmla="*/ 769022 h 1614016"/>
                <a:gd name="connsiteX4" fmla="*/ 4017398 w 5186590"/>
                <a:gd name="connsiteY4" fmla="*/ 900437 h 1614016"/>
                <a:gd name="connsiteX5" fmla="*/ 4092552 w 5186590"/>
                <a:gd name="connsiteY5" fmla="*/ 1001692 h 1614016"/>
                <a:gd name="connsiteX6" fmla="*/ 4117778 w 5186590"/>
                <a:gd name="connsiteY6" fmla="*/ 1018171 h 1614016"/>
                <a:gd name="connsiteX7" fmla="*/ 4133768 w 5186590"/>
                <a:gd name="connsiteY7" fmla="*/ 993295 h 1614016"/>
                <a:gd name="connsiteX8" fmla="*/ 4126351 w 5186590"/>
                <a:gd name="connsiteY8" fmla="*/ 980979 h 1614016"/>
                <a:gd name="connsiteX9" fmla="*/ 4062253 w 5186590"/>
                <a:gd name="connsiteY9" fmla="*/ 884867 h 1614016"/>
                <a:gd name="connsiteX10" fmla="*/ 4049622 w 5186590"/>
                <a:gd name="connsiteY10" fmla="*/ 827242 h 1614016"/>
                <a:gd name="connsiteX11" fmla="*/ 4106687 w 5186590"/>
                <a:gd name="connsiteY11" fmla="*/ 792919 h 1614016"/>
                <a:gd name="connsiteX12" fmla="*/ 4139611 w 5186590"/>
                <a:gd name="connsiteY12" fmla="*/ 813072 h 1614016"/>
                <a:gd name="connsiteX13" fmla="*/ 4280752 w 5186590"/>
                <a:gd name="connsiteY13" fmla="*/ 987732 h 1614016"/>
                <a:gd name="connsiteX14" fmla="*/ 4324032 w 5186590"/>
                <a:gd name="connsiteY14" fmla="*/ 1083844 h 1614016"/>
                <a:gd name="connsiteX15" fmla="*/ 4325502 w 5186590"/>
                <a:gd name="connsiteY15" fmla="*/ 1096824 h 1614016"/>
                <a:gd name="connsiteX16" fmla="*/ 4325642 w 5186590"/>
                <a:gd name="connsiteY16" fmla="*/ 1324490 h 1614016"/>
                <a:gd name="connsiteX17" fmla="*/ 4325222 w 5186590"/>
                <a:gd name="connsiteY17" fmla="*/ 1331978 h 1614016"/>
                <a:gd name="connsiteX18" fmla="*/ 4041295 w 5186590"/>
                <a:gd name="connsiteY18" fmla="*/ 1331978 h 1614016"/>
                <a:gd name="connsiteX19" fmla="*/ 4041435 w 5186590"/>
                <a:gd name="connsiteY19" fmla="*/ 1297585 h 1614016"/>
                <a:gd name="connsiteX20" fmla="*/ 4022016 w 5186590"/>
                <a:gd name="connsiteY20" fmla="*/ 1223935 h 1614016"/>
                <a:gd name="connsiteX21" fmla="*/ 3927199 w 5186590"/>
                <a:gd name="connsiteY21" fmla="*/ 1086922 h 1614016"/>
                <a:gd name="connsiteX22" fmla="*/ 3884829 w 5186590"/>
                <a:gd name="connsiteY22" fmla="*/ 1022265 h 1614016"/>
                <a:gd name="connsiteX23" fmla="*/ 3874402 w 5186590"/>
                <a:gd name="connsiteY23" fmla="*/ 981154 h 1614016"/>
                <a:gd name="connsiteX24" fmla="*/ 3873877 w 5186590"/>
                <a:gd name="connsiteY24" fmla="*/ 592963 h 1614016"/>
                <a:gd name="connsiteX25" fmla="*/ 3893715 w 5186590"/>
                <a:gd name="connsiteY25" fmla="*/ 542196 h 1614016"/>
                <a:gd name="connsiteX26" fmla="*/ 3928459 w 5186590"/>
                <a:gd name="connsiteY26" fmla="*/ 529570 h 1614016"/>
                <a:gd name="connsiteX27" fmla="*/ 4831462 w 5186590"/>
                <a:gd name="connsiteY27" fmla="*/ 529426 h 1614016"/>
                <a:gd name="connsiteX28" fmla="*/ 4878381 w 5186590"/>
                <a:gd name="connsiteY28" fmla="*/ 581838 h 1614016"/>
                <a:gd name="connsiteX29" fmla="*/ 4878451 w 5186590"/>
                <a:gd name="connsiteY29" fmla="*/ 593699 h 1614016"/>
                <a:gd name="connsiteX30" fmla="*/ 4878871 w 5186590"/>
                <a:gd name="connsiteY30" fmla="*/ 971428 h 1614016"/>
                <a:gd name="connsiteX31" fmla="*/ 4859103 w 5186590"/>
                <a:gd name="connsiteY31" fmla="*/ 1037975 h 1614016"/>
                <a:gd name="connsiteX32" fmla="*/ 4770233 w 5186590"/>
                <a:gd name="connsiteY32" fmla="*/ 1161727 h 1614016"/>
                <a:gd name="connsiteX33" fmla="*/ 4745707 w 5186590"/>
                <a:gd name="connsiteY33" fmla="*/ 1197450 h 1614016"/>
                <a:gd name="connsiteX34" fmla="*/ 4711034 w 5186590"/>
                <a:gd name="connsiteY34" fmla="*/ 1316899 h 1614016"/>
                <a:gd name="connsiteX35" fmla="*/ 4710929 w 5186590"/>
                <a:gd name="connsiteY35" fmla="*/ 1328724 h 1614016"/>
                <a:gd name="connsiteX36" fmla="*/ 4709669 w 5186590"/>
                <a:gd name="connsiteY36" fmla="*/ 1331803 h 1614016"/>
                <a:gd name="connsiteX37" fmla="*/ 4426057 w 5186590"/>
                <a:gd name="connsiteY37" fmla="*/ 1331803 h 1614016"/>
                <a:gd name="connsiteX38" fmla="*/ 4426057 w 5186590"/>
                <a:gd name="connsiteY38" fmla="*/ 1317388 h 1614016"/>
                <a:gd name="connsiteX39" fmla="*/ 4425602 w 5186590"/>
                <a:gd name="connsiteY39" fmla="*/ 1133142 h 1614016"/>
                <a:gd name="connsiteX40" fmla="*/ 4469757 w 5186590"/>
                <a:gd name="connsiteY40" fmla="*/ 990532 h 1614016"/>
                <a:gd name="connsiteX41" fmla="*/ 4613907 w 5186590"/>
                <a:gd name="connsiteY41" fmla="*/ 811464 h 1614016"/>
                <a:gd name="connsiteX42" fmla="*/ 4661876 w 5186590"/>
                <a:gd name="connsiteY42" fmla="*/ 790401 h 1614016"/>
                <a:gd name="connsiteX43" fmla="*/ 4703196 w 5186590"/>
                <a:gd name="connsiteY43" fmla="*/ 842288 h 1614016"/>
                <a:gd name="connsiteX44" fmla="*/ 4687872 w 5186590"/>
                <a:gd name="connsiteY44" fmla="*/ 887317 h 1614016"/>
                <a:gd name="connsiteX45" fmla="*/ 4623494 w 5186590"/>
                <a:gd name="connsiteY45" fmla="*/ 984793 h 1614016"/>
                <a:gd name="connsiteX46" fmla="*/ 4622864 w 5186590"/>
                <a:gd name="connsiteY46" fmla="*/ 1014743 h 1614016"/>
                <a:gd name="connsiteX47" fmla="*/ 4655333 w 5186590"/>
                <a:gd name="connsiteY47" fmla="*/ 1007396 h 1614016"/>
                <a:gd name="connsiteX48" fmla="*/ 4755189 w 5186590"/>
                <a:gd name="connsiteY48" fmla="*/ 868913 h 1614016"/>
                <a:gd name="connsiteX49" fmla="*/ 4776951 w 5186590"/>
                <a:gd name="connsiteY49" fmla="*/ 790681 h 1614016"/>
                <a:gd name="connsiteX50" fmla="*/ 4776951 w 5186590"/>
                <a:gd name="connsiteY50" fmla="*/ 599822 h 1614016"/>
                <a:gd name="connsiteX51" fmla="*/ 4780905 w 5186590"/>
                <a:gd name="connsiteY51" fmla="*/ 568788 h 1614016"/>
                <a:gd name="connsiteX52" fmla="*/ 4831462 w 5186590"/>
                <a:gd name="connsiteY52" fmla="*/ 529426 h 1614016"/>
                <a:gd name="connsiteX53" fmla="*/ 4175509 w 5186590"/>
                <a:gd name="connsiteY53" fmla="*/ 501785 h 1614016"/>
                <a:gd name="connsiteX54" fmla="*/ 4227116 w 5186590"/>
                <a:gd name="connsiteY54" fmla="*/ 540307 h 1614016"/>
                <a:gd name="connsiteX55" fmla="*/ 4338378 w 5186590"/>
                <a:gd name="connsiteY55" fmla="*/ 624138 h 1614016"/>
                <a:gd name="connsiteX56" fmla="*/ 4346110 w 5186590"/>
                <a:gd name="connsiteY56" fmla="*/ 637503 h 1614016"/>
                <a:gd name="connsiteX57" fmla="*/ 4346460 w 5186590"/>
                <a:gd name="connsiteY57" fmla="*/ 830426 h 1614016"/>
                <a:gd name="connsiteX58" fmla="*/ 4271026 w 5186590"/>
                <a:gd name="connsiteY58" fmla="*/ 774026 h 1614016"/>
                <a:gd name="connsiteX59" fmla="*/ 4184851 w 5186590"/>
                <a:gd name="connsiteY59" fmla="*/ 709333 h 1614016"/>
                <a:gd name="connsiteX60" fmla="*/ 4175894 w 5186590"/>
                <a:gd name="connsiteY60" fmla="*/ 696423 h 1614016"/>
                <a:gd name="connsiteX61" fmla="*/ 4175509 w 5186590"/>
                <a:gd name="connsiteY61" fmla="*/ 501785 h 1614016"/>
                <a:gd name="connsiteX62" fmla="*/ 4577030 w 5186590"/>
                <a:gd name="connsiteY62" fmla="*/ 501540 h 1614016"/>
                <a:gd name="connsiteX63" fmla="*/ 4577030 w 5186590"/>
                <a:gd name="connsiteY63" fmla="*/ 525822 h 1614016"/>
                <a:gd name="connsiteX64" fmla="*/ 4577205 w 5186590"/>
                <a:gd name="connsiteY64" fmla="*/ 691560 h 1614016"/>
                <a:gd name="connsiteX65" fmla="*/ 4568493 w 5186590"/>
                <a:gd name="connsiteY65" fmla="*/ 708879 h 1614016"/>
                <a:gd name="connsiteX66" fmla="*/ 4417100 w 5186590"/>
                <a:gd name="connsiteY66" fmla="*/ 822275 h 1614016"/>
                <a:gd name="connsiteX67" fmla="*/ 4406919 w 5186590"/>
                <a:gd name="connsiteY67" fmla="*/ 829133 h 1614016"/>
                <a:gd name="connsiteX68" fmla="*/ 4406919 w 5186590"/>
                <a:gd name="connsiteY68" fmla="*/ 815732 h 1614016"/>
                <a:gd name="connsiteX69" fmla="*/ 4407269 w 5186590"/>
                <a:gd name="connsiteY69" fmla="*/ 639498 h 1614016"/>
                <a:gd name="connsiteX70" fmla="*/ 4414966 w 5186590"/>
                <a:gd name="connsiteY70" fmla="*/ 623438 h 1614016"/>
                <a:gd name="connsiteX71" fmla="*/ 4577030 w 5186590"/>
                <a:gd name="connsiteY71" fmla="*/ 501540 h 1614016"/>
                <a:gd name="connsiteX72" fmla="*/ 344631 w 5186590"/>
                <a:gd name="connsiteY72" fmla="*/ 378919 h 1614016"/>
                <a:gd name="connsiteX73" fmla="*/ 503162 w 5186590"/>
                <a:gd name="connsiteY73" fmla="*/ 378919 h 1614016"/>
                <a:gd name="connsiteX74" fmla="*/ 437314 w 5186590"/>
                <a:gd name="connsiteY74" fmla="*/ 495674 h 1614016"/>
                <a:gd name="connsiteX75" fmla="*/ 485528 w 5186590"/>
                <a:gd name="connsiteY75" fmla="*/ 513448 h 1614016"/>
                <a:gd name="connsiteX76" fmla="*/ 415132 w 5186590"/>
                <a:gd name="connsiteY76" fmla="*/ 623309 h 1614016"/>
                <a:gd name="connsiteX77" fmla="*/ 344631 w 5186590"/>
                <a:gd name="connsiteY77" fmla="*/ 378919 h 1614016"/>
                <a:gd name="connsiteX78" fmla="*/ 575762 w 5186590"/>
                <a:gd name="connsiteY78" fmla="*/ 377974 h 1614016"/>
                <a:gd name="connsiteX79" fmla="*/ 1232625 w 5186590"/>
                <a:gd name="connsiteY79" fmla="*/ 377974 h 1614016"/>
                <a:gd name="connsiteX80" fmla="*/ 1249139 w 5186590"/>
                <a:gd name="connsiteY80" fmla="*/ 377974 h 1614016"/>
                <a:gd name="connsiteX81" fmla="*/ 1239623 w 5186590"/>
                <a:gd name="connsiteY81" fmla="*/ 447880 h 1614016"/>
                <a:gd name="connsiteX82" fmla="*/ 1115695 w 5186590"/>
                <a:gd name="connsiteY82" fmla="*/ 720716 h 1614016"/>
                <a:gd name="connsiteX83" fmla="*/ 881136 w 5186590"/>
                <a:gd name="connsiteY83" fmla="*/ 870919 h 1614016"/>
                <a:gd name="connsiteX84" fmla="*/ 847443 w 5186590"/>
                <a:gd name="connsiteY84" fmla="*/ 877671 h 1614016"/>
                <a:gd name="connsiteX85" fmla="*/ 847443 w 5186590"/>
                <a:gd name="connsiteY85" fmla="*/ 1201485 h 1614016"/>
                <a:gd name="connsiteX86" fmla="*/ 1047014 w 5186590"/>
                <a:gd name="connsiteY86" fmla="*/ 1201485 h 1614016"/>
                <a:gd name="connsiteX87" fmla="*/ 1047014 w 5186590"/>
                <a:gd name="connsiteY87" fmla="*/ 1281922 h 1614016"/>
                <a:gd name="connsiteX88" fmla="*/ 546302 w 5186590"/>
                <a:gd name="connsiteY88" fmla="*/ 1281922 h 1614016"/>
                <a:gd name="connsiteX89" fmla="*/ 546302 w 5186590"/>
                <a:gd name="connsiteY89" fmla="*/ 1202114 h 1614016"/>
                <a:gd name="connsiteX90" fmla="*/ 745873 w 5186590"/>
                <a:gd name="connsiteY90" fmla="*/ 1202114 h 1614016"/>
                <a:gd name="connsiteX91" fmla="*/ 745873 w 5186590"/>
                <a:gd name="connsiteY91" fmla="*/ 1184830 h 1614016"/>
                <a:gd name="connsiteX92" fmla="*/ 746223 w 5186590"/>
                <a:gd name="connsiteY92" fmla="*/ 895235 h 1614016"/>
                <a:gd name="connsiteX93" fmla="*/ 728379 w 5186590"/>
                <a:gd name="connsiteY93" fmla="*/ 873788 h 1614016"/>
                <a:gd name="connsiteX94" fmla="*/ 511769 w 5186590"/>
                <a:gd name="connsiteY94" fmla="*/ 755984 h 1614016"/>
                <a:gd name="connsiteX95" fmla="*/ 451485 w 5186590"/>
                <a:gd name="connsiteY95" fmla="*/ 684888 h 1614016"/>
                <a:gd name="connsiteX96" fmla="*/ 450609 w 5186590"/>
                <a:gd name="connsiteY96" fmla="*/ 660781 h 1614016"/>
                <a:gd name="connsiteX97" fmla="*/ 554139 w 5186590"/>
                <a:gd name="connsiteY97" fmla="*/ 499452 h 1614016"/>
                <a:gd name="connsiteX98" fmla="*/ 561662 w 5186590"/>
                <a:gd name="connsiteY98" fmla="*/ 487276 h 1614016"/>
                <a:gd name="connsiteX99" fmla="*/ 510299 w 5186590"/>
                <a:gd name="connsiteY99" fmla="*/ 468662 h 1614016"/>
                <a:gd name="connsiteX100" fmla="*/ 558757 w 5186590"/>
                <a:gd name="connsiteY100" fmla="*/ 383607 h 1614016"/>
                <a:gd name="connsiteX101" fmla="*/ 567924 w 5186590"/>
                <a:gd name="connsiteY101" fmla="*/ 378149 h 1614016"/>
                <a:gd name="connsiteX102" fmla="*/ 575762 w 5186590"/>
                <a:gd name="connsiteY102" fmla="*/ 377974 h 1614016"/>
                <a:gd name="connsiteX103" fmla="*/ 2540507 w 5186590"/>
                <a:gd name="connsiteY103" fmla="*/ 302400 h 1614016"/>
                <a:gd name="connsiteX104" fmla="*/ 2621609 w 5186590"/>
                <a:gd name="connsiteY104" fmla="*/ 302400 h 1614016"/>
                <a:gd name="connsiteX105" fmla="*/ 2621609 w 5186590"/>
                <a:gd name="connsiteY105" fmla="*/ 401101 h 1614016"/>
                <a:gd name="connsiteX106" fmla="*/ 2726713 w 5186590"/>
                <a:gd name="connsiteY106" fmla="*/ 417406 h 1614016"/>
                <a:gd name="connsiteX107" fmla="*/ 2995980 w 5186590"/>
                <a:gd name="connsiteY107" fmla="*/ 555328 h 1614016"/>
                <a:gd name="connsiteX108" fmla="*/ 3082330 w 5186590"/>
                <a:gd name="connsiteY108" fmla="*/ 725299 h 1614016"/>
                <a:gd name="connsiteX109" fmla="*/ 3083450 w 5186590"/>
                <a:gd name="connsiteY109" fmla="*/ 742129 h 1614016"/>
                <a:gd name="connsiteX110" fmla="*/ 2981670 w 5186590"/>
                <a:gd name="connsiteY110" fmla="*/ 694510 h 1614016"/>
                <a:gd name="connsiteX111" fmla="*/ 2868869 w 5186590"/>
                <a:gd name="connsiteY111" fmla="*/ 711724 h 1614016"/>
                <a:gd name="connsiteX112" fmla="*/ 2833111 w 5186590"/>
                <a:gd name="connsiteY112" fmla="*/ 747097 h 1614016"/>
                <a:gd name="connsiteX113" fmla="*/ 2761981 w 5186590"/>
                <a:gd name="connsiteY113" fmla="*/ 699723 h 1614016"/>
                <a:gd name="connsiteX114" fmla="*/ 2637493 w 5186590"/>
                <a:gd name="connsiteY114" fmla="*/ 703607 h 1614016"/>
                <a:gd name="connsiteX115" fmla="*/ 2621818 w 5186590"/>
                <a:gd name="connsiteY115" fmla="*/ 724320 h 1614016"/>
                <a:gd name="connsiteX116" fmla="*/ 2622169 w 5186590"/>
                <a:gd name="connsiteY116" fmla="*/ 1199456 h 1614016"/>
                <a:gd name="connsiteX117" fmla="*/ 2523398 w 5186590"/>
                <a:gd name="connsiteY117" fmla="*/ 1324153 h 1614016"/>
                <a:gd name="connsiteX118" fmla="*/ 2382816 w 5186590"/>
                <a:gd name="connsiteY118" fmla="*/ 1225312 h 1614016"/>
                <a:gd name="connsiteX119" fmla="*/ 2379597 w 5186590"/>
                <a:gd name="connsiteY119" fmla="*/ 1186720 h 1614016"/>
                <a:gd name="connsiteX120" fmla="*/ 2461574 w 5186590"/>
                <a:gd name="connsiteY120" fmla="*/ 1186720 h 1614016"/>
                <a:gd name="connsiteX121" fmla="*/ 2461574 w 5186590"/>
                <a:gd name="connsiteY121" fmla="*/ 1204389 h 1614016"/>
                <a:gd name="connsiteX122" fmla="*/ 2501390 w 5186590"/>
                <a:gd name="connsiteY122" fmla="*/ 1246130 h 1614016"/>
                <a:gd name="connsiteX123" fmla="*/ 2541031 w 5186590"/>
                <a:gd name="connsiteY123" fmla="*/ 1204179 h 1614016"/>
                <a:gd name="connsiteX124" fmla="*/ 2541102 w 5186590"/>
                <a:gd name="connsiteY124" fmla="*/ 756684 h 1614016"/>
                <a:gd name="connsiteX125" fmla="*/ 2540752 w 5186590"/>
                <a:gd name="connsiteY125" fmla="*/ 717217 h 1614016"/>
                <a:gd name="connsiteX126" fmla="*/ 2533824 w 5186590"/>
                <a:gd name="connsiteY126" fmla="*/ 706896 h 1614016"/>
                <a:gd name="connsiteX127" fmla="*/ 2356191 w 5186590"/>
                <a:gd name="connsiteY127" fmla="*/ 717917 h 1614016"/>
                <a:gd name="connsiteX128" fmla="*/ 2329110 w 5186590"/>
                <a:gd name="connsiteY128" fmla="*/ 743318 h 1614016"/>
                <a:gd name="connsiteX129" fmla="*/ 2262877 w 5186590"/>
                <a:gd name="connsiteY129" fmla="*/ 700808 h 1614016"/>
                <a:gd name="connsiteX130" fmla="*/ 2108546 w 5186590"/>
                <a:gd name="connsiteY130" fmla="*/ 715853 h 1614016"/>
                <a:gd name="connsiteX131" fmla="*/ 2078421 w 5186590"/>
                <a:gd name="connsiteY131" fmla="*/ 740309 h 1614016"/>
                <a:gd name="connsiteX132" fmla="*/ 2090107 w 5186590"/>
                <a:gd name="connsiteY132" fmla="*/ 682684 h 1614016"/>
                <a:gd name="connsiteX133" fmla="*/ 2226805 w 5186590"/>
                <a:gd name="connsiteY133" fmla="*/ 505190 h 1614016"/>
                <a:gd name="connsiteX134" fmla="*/ 2466508 w 5186590"/>
                <a:gd name="connsiteY134" fmla="*/ 411807 h 1614016"/>
                <a:gd name="connsiteX135" fmla="*/ 2540507 w 5186590"/>
                <a:gd name="connsiteY135" fmla="*/ 402081 h 1614016"/>
                <a:gd name="connsiteX136" fmla="*/ 2540507 w 5186590"/>
                <a:gd name="connsiteY136" fmla="*/ 302400 h 1614016"/>
                <a:gd name="connsiteX137" fmla="*/ 4376164 w 5186590"/>
                <a:gd name="connsiteY137" fmla="*/ 287939 h 1614016"/>
                <a:gd name="connsiteX138" fmla="*/ 4577100 w 5186590"/>
                <a:gd name="connsiteY138" fmla="*/ 438562 h 1614016"/>
                <a:gd name="connsiteX139" fmla="*/ 4376199 w 5186590"/>
                <a:gd name="connsiteY139" fmla="*/ 589186 h 1614016"/>
                <a:gd name="connsiteX140" fmla="*/ 4175438 w 5186590"/>
                <a:gd name="connsiteY140" fmla="*/ 438562 h 1614016"/>
                <a:gd name="connsiteX141" fmla="*/ 4376164 w 5186590"/>
                <a:gd name="connsiteY141" fmla="*/ 287939 h 1614016"/>
                <a:gd name="connsiteX142" fmla="*/ 3654049 w 5186590"/>
                <a:gd name="connsiteY142" fmla="*/ 83049 h 1614016"/>
                <a:gd name="connsiteX143" fmla="*/ 3654049 w 5186590"/>
                <a:gd name="connsiteY143" fmla="*/ 1533299 h 1614016"/>
                <a:gd name="connsiteX144" fmla="*/ 5104228 w 5186590"/>
                <a:gd name="connsiteY144" fmla="*/ 1533299 h 1614016"/>
                <a:gd name="connsiteX145" fmla="*/ 5104228 w 5186590"/>
                <a:gd name="connsiteY145" fmla="*/ 83049 h 1614016"/>
                <a:gd name="connsiteX146" fmla="*/ 3654049 w 5186590"/>
                <a:gd name="connsiteY146" fmla="*/ 83049 h 1614016"/>
                <a:gd name="connsiteX147" fmla="*/ 1838474 w 5186590"/>
                <a:gd name="connsiteY147" fmla="*/ 80996 h 1614016"/>
                <a:gd name="connsiteX148" fmla="*/ 1838474 w 5186590"/>
                <a:gd name="connsiteY148" fmla="*/ 1530825 h 1614016"/>
                <a:gd name="connsiteX149" fmla="*/ 3288654 w 5186590"/>
                <a:gd name="connsiteY149" fmla="*/ 1530825 h 1614016"/>
                <a:gd name="connsiteX150" fmla="*/ 3288654 w 5186590"/>
                <a:gd name="connsiteY150" fmla="*/ 80996 h 1614016"/>
                <a:gd name="connsiteX151" fmla="*/ 1838474 w 5186590"/>
                <a:gd name="connsiteY151" fmla="*/ 80996 h 1614016"/>
                <a:gd name="connsiteX152" fmla="*/ 81487 w 5186590"/>
                <a:gd name="connsiteY152" fmla="*/ 80822 h 1614016"/>
                <a:gd name="connsiteX153" fmla="*/ 81487 w 5186590"/>
                <a:gd name="connsiteY153" fmla="*/ 1530932 h 1614016"/>
                <a:gd name="connsiteX154" fmla="*/ 1531736 w 5186590"/>
                <a:gd name="connsiteY154" fmla="*/ 1530932 h 1614016"/>
                <a:gd name="connsiteX155" fmla="*/ 1531736 w 5186590"/>
                <a:gd name="connsiteY155" fmla="*/ 80822 h 1614016"/>
                <a:gd name="connsiteX156" fmla="*/ 81487 w 5186590"/>
                <a:gd name="connsiteY156" fmla="*/ 80822 h 1614016"/>
                <a:gd name="connsiteX157" fmla="*/ 3572597 w 5186590"/>
                <a:gd name="connsiteY157" fmla="*/ 1598 h 1614016"/>
                <a:gd name="connsiteX158" fmla="*/ 5186590 w 5186590"/>
                <a:gd name="connsiteY158" fmla="*/ 1598 h 1614016"/>
                <a:gd name="connsiteX159" fmla="*/ 5185190 w 5186590"/>
                <a:gd name="connsiteY159" fmla="*/ 19757 h 1614016"/>
                <a:gd name="connsiteX160" fmla="*/ 5185120 w 5186590"/>
                <a:gd name="connsiteY160" fmla="*/ 1595228 h 1614016"/>
                <a:gd name="connsiteX161" fmla="*/ 5185120 w 5186590"/>
                <a:gd name="connsiteY161" fmla="*/ 1614016 h 1614016"/>
                <a:gd name="connsiteX162" fmla="*/ 5168956 w 5186590"/>
                <a:gd name="connsiteY162" fmla="*/ 1614016 h 1614016"/>
                <a:gd name="connsiteX163" fmla="*/ 3588237 w 5186590"/>
                <a:gd name="connsiteY163" fmla="*/ 1613981 h 1614016"/>
                <a:gd name="connsiteX164" fmla="*/ 3572597 w 5186590"/>
                <a:gd name="connsiteY164" fmla="*/ 1613002 h 1614016"/>
                <a:gd name="connsiteX165" fmla="*/ 3572597 w 5186590"/>
                <a:gd name="connsiteY165" fmla="*/ 1598 h 1614016"/>
                <a:gd name="connsiteX166" fmla="*/ 1758527 w 5186590"/>
                <a:gd name="connsiteY166" fmla="*/ 909 h 1614016"/>
                <a:gd name="connsiteX167" fmla="*/ 3369406 w 5186590"/>
                <a:gd name="connsiteY167" fmla="*/ 909 h 1614016"/>
                <a:gd name="connsiteX168" fmla="*/ 3369406 w 5186590"/>
                <a:gd name="connsiteY168" fmla="*/ 1611437 h 1614016"/>
                <a:gd name="connsiteX169" fmla="*/ 1758527 w 5186590"/>
                <a:gd name="connsiteY169" fmla="*/ 1611437 h 1614016"/>
                <a:gd name="connsiteX170" fmla="*/ 1758527 w 5186590"/>
                <a:gd name="connsiteY170" fmla="*/ 909 h 1614016"/>
                <a:gd name="connsiteX171" fmla="*/ 1595274 w 5186590"/>
                <a:gd name="connsiteY171" fmla="*/ 0 h 1614016"/>
                <a:gd name="connsiteX172" fmla="*/ 1611684 w 5186590"/>
                <a:gd name="connsiteY172" fmla="*/ 0 h 1614016"/>
                <a:gd name="connsiteX173" fmla="*/ 1611684 w 5186590"/>
                <a:gd name="connsiteY173" fmla="*/ 1612418 h 1614016"/>
                <a:gd name="connsiteX174" fmla="*/ 0 w 5186590"/>
                <a:gd name="connsiteY174" fmla="*/ 1612418 h 1614016"/>
                <a:gd name="connsiteX175" fmla="*/ 0 w 5186590"/>
                <a:gd name="connsiteY175" fmla="*/ 1014 h 1614016"/>
                <a:gd name="connsiteX176" fmla="*/ 15640 w 5186590"/>
                <a:gd name="connsiteY176" fmla="*/ 35 h 1614016"/>
                <a:gd name="connsiteX177" fmla="*/ 1595274 w 5186590"/>
                <a:gd name="connsiteY177" fmla="*/ 0 h 16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186590" h="1614016">
                  <a:moveTo>
                    <a:pt x="3928459" y="529570"/>
                  </a:moveTo>
                  <a:cubicBezTo>
                    <a:pt x="3940381" y="530501"/>
                    <a:pt x="3951865" y="536545"/>
                    <a:pt x="3960577" y="547619"/>
                  </a:cubicBezTo>
                  <a:cubicBezTo>
                    <a:pt x="3970654" y="560390"/>
                    <a:pt x="3975517" y="574979"/>
                    <a:pt x="3975447" y="591424"/>
                  </a:cubicBezTo>
                  <a:cubicBezTo>
                    <a:pt x="3975272" y="650623"/>
                    <a:pt x="3977686" y="709963"/>
                    <a:pt x="3974678" y="769022"/>
                  </a:cubicBezTo>
                  <a:cubicBezTo>
                    <a:pt x="3972089" y="819370"/>
                    <a:pt x="3987763" y="861495"/>
                    <a:pt x="4017398" y="900437"/>
                  </a:cubicBezTo>
                  <a:cubicBezTo>
                    <a:pt x="4042834" y="933885"/>
                    <a:pt x="4067430" y="967999"/>
                    <a:pt x="4092552" y="1001692"/>
                  </a:cubicBezTo>
                  <a:cubicBezTo>
                    <a:pt x="4098850" y="1010159"/>
                    <a:pt x="4105533" y="1018311"/>
                    <a:pt x="4117778" y="1018171"/>
                  </a:cubicBezTo>
                  <a:cubicBezTo>
                    <a:pt x="4132683" y="1017996"/>
                    <a:pt x="4140066" y="1006905"/>
                    <a:pt x="4133768" y="993295"/>
                  </a:cubicBezTo>
                  <a:cubicBezTo>
                    <a:pt x="4131774" y="988957"/>
                    <a:pt x="4129010" y="984968"/>
                    <a:pt x="4126351" y="980979"/>
                  </a:cubicBezTo>
                  <a:cubicBezTo>
                    <a:pt x="4105043" y="948895"/>
                    <a:pt x="4083910" y="916706"/>
                    <a:pt x="4062253" y="884867"/>
                  </a:cubicBezTo>
                  <a:cubicBezTo>
                    <a:pt x="4050182" y="867163"/>
                    <a:pt x="4046998" y="847675"/>
                    <a:pt x="4049622" y="827242"/>
                  </a:cubicBezTo>
                  <a:cubicBezTo>
                    <a:pt x="4053365" y="798028"/>
                    <a:pt x="4077087" y="783263"/>
                    <a:pt x="4106687" y="792919"/>
                  </a:cubicBezTo>
                  <a:cubicBezTo>
                    <a:pt x="4118688" y="796838"/>
                    <a:pt x="4131424" y="803800"/>
                    <a:pt x="4139611" y="813072"/>
                  </a:cubicBezTo>
                  <a:cubicBezTo>
                    <a:pt x="4189259" y="869158"/>
                    <a:pt x="4239536" y="924823"/>
                    <a:pt x="4280752" y="987732"/>
                  </a:cubicBezTo>
                  <a:cubicBezTo>
                    <a:pt x="4300206" y="1017472"/>
                    <a:pt x="4317490" y="1048261"/>
                    <a:pt x="4324032" y="1083844"/>
                  </a:cubicBezTo>
                  <a:cubicBezTo>
                    <a:pt x="4324837" y="1088112"/>
                    <a:pt x="4325502" y="1092521"/>
                    <a:pt x="4325502" y="1096824"/>
                  </a:cubicBezTo>
                  <a:cubicBezTo>
                    <a:pt x="4325607" y="1172713"/>
                    <a:pt x="4325607" y="1248602"/>
                    <a:pt x="4325642" y="1324490"/>
                  </a:cubicBezTo>
                  <a:cubicBezTo>
                    <a:pt x="4325642" y="1326659"/>
                    <a:pt x="4325397" y="1328794"/>
                    <a:pt x="4325222" y="1331978"/>
                  </a:cubicBezTo>
                  <a:cubicBezTo>
                    <a:pt x="4230159" y="1331978"/>
                    <a:pt x="4136392" y="1331978"/>
                    <a:pt x="4041295" y="1331978"/>
                  </a:cubicBezTo>
                  <a:cubicBezTo>
                    <a:pt x="4041295" y="1320187"/>
                    <a:pt x="4040665" y="1308851"/>
                    <a:pt x="4041435" y="1297585"/>
                  </a:cubicBezTo>
                  <a:cubicBezTo>
                    <a:pt x="4043254" y="1270749"/>
                    <a:pt x="4036501" y="1245732"/>
                    <a:pt x="4022016" y="1223935"/>
                  </a:cubicBezTo>
                  <a:cubicBezTo>
                    <a:pt x="3991262" y="1177681"/>
                    <a:pt x="3958723" y="1132651"/>
                    <a:pt x="3927199" y="1086922"/>
                  </a:cubicBezTo>
                  <a:cubicBezTo>
                    <a:pt x="3912574" y="1065685"/>
                    <a:pt x="3897144" y="1044797"/>
                    <a:pt x="3884829" y="1022265"/>
                  </a:cubicBezTo>
                  <a:cubicBezTo>
                    <a:pt x="3878216" y="1010194"/>
                    <a:pt x="3874472" y="994974"/>
                    <a:pt x="3874402" y="981154"/>
                  </a:cubicBezTo>
                  <a:cubicBezTo>
                    <a:pt x="3873632" y="851769"/>
                    <a:pt x="3874017" y="722349"/>
                    <a:pt x="3873877" y="592963"/>
                  </a:cubicBezTo>
                  <a:cubicBezTo>
                    <a:pt x="3873842" y="573265"/>
                    <a:pt x="3878426" y="555876"/>
                    <a:pt x="3893715" y="542196"/>
                  </a:cubicBezTo>
                  <a:cubicBezTo>
                    <a:pt x="3904177" y="532819"/>
                    <a:pt x="3916536" y="528638"/>
                    <a:pt x="3928459" y="529570"/>
                  </a:cubicBezTo>
                  <a:close/>
                  <a:moveTo>
                    <a:pt x="4831462" y="529426"/>
                  </a:moveTo>
                  <a:cubicBezTo>
                    <a:pt x="4856654" y="532855"/>
                    <a:pt x="4876911" y="555457"/>
                    <a:pt x="4878381" y="581838"/>
                  </a:cubicBezTo>
                  <a:cubicBezTo>
                    <a:pt x="4878591" y="585792"/>
                    <a:pt x="4878451" y="589745"/>
                    <a:pt x="4878451" y="593699"/>
                  </a:cubicBezTo>
                  <a:cubicBezTo>
                    <a:pt x="4878451" y="719620"/>
                    <a:pt x="4877961" y="845542"/>
                    <a:pt x="4878871" y="971428"/>
                  </a:cubicBezTo>
                  <a:cubicBezTo>
                    <a:pt x="4879046" y="996375"/>
                    <a:pt x="4873028" y="1018207"/>
                    <a:pt x="4859103" y="1037975"/>
                  </a:cubicBezTo>
                  <a:cubicBezTo>
                    <a:pt x="4829818" y="1079471"/>
                    <a:pt x="4799798" y="1120442"/>
                    <a:pt x="4770233" y="1161727"/>
                  </a:cubicBezTo>
                  <a:cubicBezTo>
                    <a:pt x="4761836" y="1173483"/>
                    <a:pt x="4753999" y="1185624"/>
                    <a:pt x="4745707" y="1197450"/>
                  </a:cubicBezTo>
                  <a:cubicBezTo>
                    <a:pt x="4720586" y="1233347"/>
                    <a:pt x="4706275" y="1272324"/>
                    <a:pt x="4711034" y="1316899"/>
                  </a:cubicBezTo>
                  <a:cubicBezTo>
                    <a:pt x="4711454" y="1320782"/>
                    <a:pt x="4711069" y="1324771"/>
                    <a:pt x="4710929" y="1328724"/>
                  </a:cubicBezTo>
                  <a:cubicBezTo>
                    <a:pt x="4710929" y="1329564"/>
                    <a:pt x="4710334" y="1330334"/>
                    <a:pt x="4709669" y="1331803"/>
                  </a:cubicBezTo>
                  <a:cubicBezTo>
                    <a:pt x="4615831" y="1331803"/>
                    <a:pt x="4521749" y="1331803"/>
                    <a:pt x="4426057" y="1331803"/>
                  </a:cubicBezTo>
                  <a:cubicBezTo>
                    <a:pt x="4426057" y="1326660"/>
                    <a:pt x="4426057" y="1322042"/>
                    <a:pt x="4426057" y="1317388"/>
                  </a:cubicBezTo>
                  <a:cubicBezTo>
                    <a:pt x="4426057" y="1255949"/>
                    <a:pt x="4427771" y="1194476"/>
                    <a:pt x="4425602" y="1133142"/>
                  </a:cubicBezTo>
                  <a:cubicBezTo>
                    <a:pt x="4423713" y="1079751"/>
                    <a:pt x="4441242" y="1033987"/>
                    <a:pt x="4469757" y="990532"/>
                  </a:cubicBezTo>
                  <a:cubicBezTo>
                    <a:pt x="4512023" y="926154"/>
                    <a:pt x="4563490" y="869228"/>
                    <a:pt x="4613907" y="811464"/>
                  </a:cubicBezTo>
                  <a:cubicBezTo>
                    <a:pt x="4626258" y="797329"/>
                    <a:pt x="4643052" y="790716"/>
                    <a:pt x="4661876" y="790401"/>
                  </a:cubicBezTo>
                  <a:cubicBezTo>
                    <a:pt x="4688817" y="789981"/>
                    <a:pt x="4707080" y="811359"/>
                    <a:pt x="4703196" y="842288"/>
                  </a:cubicBezTo>
                  <a:cubicBezTo>
                    <a:pt x="4701237" y="857752"/>
                    <a:pt x="4695954" y="873987"/>
                    <a:pt x="4687872" y="887317"/>
                  </a:cubicBezTo>
                  <a:cubicBezTo>
                    <a:pt x="4667719" y="920591"/>
                    <a:pt x="4645081" y="952360"/>
                    <a:pt x="4623494" y="984793"/>
                  </a:cubicBezTo>
                  <a:cubicBezTo>
                    <a:pt x="4613767" y="999418"/>
                    <a:pt x="4613662" y="1007956"/>
                    <a:pt x="4622864" y="1014743"/>
                  </a:cubicBezTo>
                  <a:cubicBezTo>
                    <a:pt x="4632241" y="1021671"/>
                    <a:pt x="4646621" y="1019291"/>
                    <a:pt x="4655333" y="1007396"/>
                  </a:cubicBezTo>
                  <a:cubicBezTo>
                    <a:pt x="4688991" y="961491"/>
                    <a:pt x="4722300" y="915343"/>
                    <a:pt x="4755189" y="868913"/>
                  </a:cubicBezTo>
                  <a:cubicBezTo>
                    <a:pt x="4771668" y="845647"/>
                    <a:pt x="4777231" y="819126"/>
                    <a:pt x="4776951" y="790681"/>
                  </a:cubicBezTo>
                  <a:cubicBezTo>
                    <a:pt x="4776356" y="727073"/>
                    <a:pt x="4776601" y="663465"/>
                    <a:pt x="4776951" y="599822"/>
                  </a:cubicBezTo>
                  <a:cubicBezTo>
                    <a:pt x="4777021" y="589430"/>
                    <a:pt x="4778036" y="578689"/>
                    <a:pt x="4780905" y="568788"/>
                  </a:cubicBezTo>
                  <a:cubicBezTo>
                    <a:pt x="4788357" y="543211"/>
                    <a:pt x="4810575" y="526592"/>
                    <a:pt x="4831462" y="529426"/>
                  </a:cubicBezTo>
                  <a:close/>
                  <a:moveTo>
                    <a:pt x="4175509" y="501785"/>
                  </a:moveTo>
                  <a:cubicBezTo>
                    <a:pt x="4193878" y="515465"/>
                    <a:pt x="4210532" y="527851"/>
                    <a:pt x="4227116" y="540307"/>
                  </a:cubicBezTo>
                  <a:cubicBezTo>
                    <a:pt x="4264273" y="568157"/>
                    <a:pt x="4301501" y="595902"/>
                    <a:pt x="4338378" y="624138"/>
                  </a:cubicBezTo>
                  <a:cubicBezTo>
                    <a:pt x="4342227" y="627077"/>
                    <a:pt x="4346075" y="632955"/>
                    <a:pt x="4346110" y="637503"/>
                  </a:cubicBezTo>
                  <a:cubicBezTo>
                    <a:pt x="4346600" y="700656"/>
                    <a:pt x="4346460" y="763809"/>
                    <a:pt x="4346460" y="830426"/>
                  </a:cubicBezTo>
                  <a:cubicBezTo>
                    <a:pt x="4319799" y="810483"/>
                    <a:pt x="4295413" y="792290"/>
                    <a:pt x="4271026" y="774026"/>
                  </a:cubicBezTo>
                  <a:cubicBezTo>
                    <a:pt x="4242266" y="752508"/>
                    <a:pt x="4213366" y="731166"/>
                    <a:pt x="4184851" y="709333"/>
                  </a:cubicBezTo>
                  <a:cubicBezTo>
                    <a:pt x="4180792" y="706219"/>
                    <a:pt x="4175929" y="700796"/>
                    <a:pt x="4175894" y="696423"/>
                  </a:cubicBezTo>
                  <a:cubicBezTo>
                    <a:pt x="4175334" y="632430"/>
                    <a:pt x="4175509" y="568472"/>
                    <a:pt x="4175509" y="501785"/>
                  </a:cubicBezTo>
                  <a:close/>
                  <a:moveTo>
                    <a:pt x="4577030" y="501540"/>
                  </a:moveTo>
                  <a:cubicBezTo>
                    <a:pt x="4577030" y="511232"/>
                    <a:pt x="4577030" y="518509"/>
                    <a:pt x="4577030" y="525822"/>
                  </a:cubicBezTo>
                  <a:cubicBezTo>
                    <a:pt x="4577030" y="581068"/>
                    <a:pt x="4576890" y="636314"/>
                    <a:pt x="4577205" y="691560"/>
                  </a:cubicBezTo>
                  <a:cubicBezTo>
                    <a:pt x="4577240" y="699362"/>
                    <a:pt x="4574896" y="704156"/>
                    <a:pt x="4568493" y="708879"/>
                  </a:cubicBezTo>
                  <a:cubicBezTo>
                    <a:pt x="4517831" y="746421"/>
                    <a:pt x="4467553" y="784453"/>
                    <a:pt x="4417100" y="822275"/>
                  </a:cubicBezTo>
                  <a:cubicBezTo>
                    <a:pt x="4414441" y="824269"/>
                    <a:pt x="4411572" y="826019"/>
                    <a:pt x="4406919" y="829133"/>
                  </a:cubicBezTo>
                  <a:cubicBezTo>
                    <a:pt x="4406919" y="823219"/>
                    <a:pt x="4406919" y="819476"/>
                    <a:pt x="4406919" y="815732"/>
                  </a:cubicBezTo>
                  <a:cubicBezTo>
                    <a:pt x="4406919" y="756987"/>
                    <a:pt x="4406709" y="698242"/>
                    <a:pt x="4407269" y="639498"/>
                  </a:cubicBezTo>
                  <a:cubicBezTo>
                    <a:pt x="4407304" y="634040"/>
                    <a:pt x="4410698" y="626692"/>
                    <a:pt x="4414966" y="623438"/>
                  </a:cubicBezTo>
                  <a:cubicBezTo>
                    <a:pt x="4467868" y="583097"/>
                    <a:pt x="4521225" y="543351"/>
                    <a:pt x="4577030" y="501540"/>
                  </a:cubicBezTo>
                  <a:close/>
                  <a:moveTo>
                    <a:pt x="344631" y="378919"/>
                  </a:moveTo>
                  <a:cubicBezTo>
                    <a:pt x="397428" y="378919"/>
                    <a:pt x="449350" y="378919"/>
                    <a:pt x="503162" y="378919"/>
                  </a:cubicBezTo>
                  <a:cubicBezTo>
                    <a:pt x="481119" y="417966"/>
                    <a:pt x="459426" y="456452"/>
                    <a:pt x="437314" y="495674"/>
                  </a:cubicBezTo>
                  <a:cubicBezTo>
                    <a:pt x="453444" y="501622"/>
                    <a:pt x="468873" y="507325"/>
                    <a:pt x="485528" y="513448"/>
                  </a:cubicBezTo>
                  <a:cubicBezTo>
                    <a:pt x="461946" y="550220"/>
                    <a:pt x="438924" y="586152"/>
                    <a:pt x="415132" y="623309"/>
                  </a:cubicBezTo>
                  <a:cubicBezTo>
                    <a:pt x="374931" y="545811"/>
                    <a:pt x="351524" y="465339"/>
                    <a:pt x="344631" y="378919"/>
                  </a:cubicBezTo>
                  <a:close/>
                  <a:moveTo>
                    <a:pt x="575762" y="377974"/>
                  </a:moveTo>
                  <a:cubicBezTo>
                    <a:pt x="794716" y="377974"/>
                    <a:pt x="1013671" y="377974"/>
                    <a:pt x="1232625" y="377974"/>
                  </a:cubicBezTo>
                  <a:cubicBezTo>
                    <a:pt x="1237349" y="377974"/>
                    <a:pt x="1242072" y="377974"/>
                    <a:pt x="1249139" y="377974"/>
                  </a:cubicBezTo>
                  <a:cubicBezTo>
                    <a:pt x="1245885" y="402291"/>
                    <a:pt x="1243891" y="425313"/>
                    <a:pt x="1239623" y="447880"/>
                  </a:cubicBezTo>
                  <a:cubicBezTo>
                    <a:pt x="1220554" y="548855"/>
                    <a:pt x="1181683" y="641118"/>
                    <a:pt x="1115695" y="720716"/>
                  </a:cubicBezTo>
                  <a:cubicBezTo>
                    <a:pt x="1053592" y="795590"/>
                    <a:pt x="976933" y="848386"/>
                    <a:pt x="881136" y="870919"/>
                  </a:cubicBezTo>
                  <a:cubicBezTo>
                    <a:pt x="870150" y="873508"/>
                    <a:pt x="858954" y="875362"/>
                    <a:pt x="847443" y="877671"/>
                  </a:cubicBezTo>
                  <a:cubicBezTo>
                    <a:pt x="847443" y="985644"/>
                    <a:pt x="847443" y="1092952"/>
                    <a:pt x="847443" y="1201485"/>
                  </a:cubicBezTo>
                  <a:cubicBezTo>
                    <a:pt x="914025" y="1201485"/>
                    <a:pt x="980082" y="1201485"/>
                    <a:pt x="1047014" y="1201485"/>
                  </a:cubicBezTo>
                  <a:cubicBezTo>
                    <a:pt x="1047014" y="1228775"/>
                    <a:pt x="1047014" y="1254841"/>
                    <a:pt x="1047014" y="1281922"/>
                  </a:cubicBezTo>
                  <a:cubicBezTo>
                    <a:pt x="880436" y="1281922"/>
                    <a:pt x="713929" y="1281922"/>
                    <a:pt x="546302" y="1281922"/>
                  </a:cubicBezTo>
                  <a:cubicBezTo>
                    <a:pt x="546302" y="1256066"/>
                    <a:pt x="546302" y="1230035"/>
                    <a:pt x="546302" y="1202114"/>
                  </a:cubicBezTo>
                  <a:cubicBezTo>
                    <a:pt x="612009" y="1202114"/>
                    <a:pt x="678346" y="1202114"/>
                    <a:pt x="745873" y="1202114"/>
                  </a:cubicBezTo>
                  <a:cubicBezTo>
                    <a:pt x="745873" y="1195152"/>
                    <a:pt x="745873" y="1190008"/>
                    <a:pt x="745873" y="1184830"/>
                  </a:cubicBezTo>
                  <a:cubicBezTo>
                    <a:pt x="745873" y="1088298"/>
                    <a:pt x="745558" y="991767"/>
                    <a:pt x="746223" y="895235"/>
                  </a:cubicBezTo>
                  <a:cubicBezTo>
                    <a:pt x="746328" y="881135"/>
                    <a:pt x="742864" y="876412"/>
                    <a:pt x="728379" y="873788"/>
                  </a:cubicBezTo>
                  <a:cubicBezTo>
                    <a:pt x="643428" y="858393"/>
                    <a:pt x="571773" y="817212"/>
                    <a:pt x="511769" y="755984"/>
                  </a:cubicBezTo>
                  <a:cubicBezTo>
                    <a:pt x="490076" y="733871"/>
                    <a:pt x="471742" y="708470"/>
                    <a:pt x="451485" y="684888"/>
                  </a:cubicBezTo>
                  <a:cubicBezTo>
                    <a:pt x="444382" y="676596"/>
                    <a:pt x="444557" y="670088"/>
                    <a:pt x="450609" y="660781"/>
                  </a:cubicBezTo>
                  <a:cubicBezTo>
                    <a:pt x="485528" y="607285"/>
                    <a:pt x="519711" y="553298"/>
                    <a:pt x="554139" y="499452"/>
                  </a:cubicBezTo>
                  <a:cubicBezTo>
                    <a:pt x="556448" y="495849"/>
                    <a:pt x="558652" y="492175"/>
                    <a:pt x="561662" y="487276"/>
                  </a:cubicBezTo>
                  <a:cubicBezTo>
                    <a:pt x="543747" y="480769"/>
                    <a:pt x="527443" y="474856"/>
                    <a:pt x="510299" y="468662"/>
                  </a:cubicBezTo>
                  <a:cubicBezTo>
                    <a:pt x="526709" y="439728"/>
                    <a:pt x="542488" y="411528"/>
                    <a:pt x="558757" y="383607"/>
                  </a:cubicBezTo>
                  <a:cubicBezTo>
                    <a:pt x="560332" y="380878"/>
                    <a:pt x="564565" y="379339"/>
                    <a:pt x="567924" y="378149"/>
                  </a:cubicBezTo>
                  <a:cubicBezTo>
                    <a:pt x="570268" y="377309"/>
                    <a:pt x="573137" y="377974"/>
                    <a:pt x="575762" y="377974"/>
                  </a:cubicBezTo>
                  <a:close/>
                  <a:moveTo>
                    <a:pt x="2540507" y="302400"/>
                  </a:moveTo>
                  <a:cubicBezTo>
                    <a:pt x="2567763" y="302400"/>
                    <a:pt x="2593829" y="302400"/>
                    <a:pt x="2621609" y="302400"/>
                  </a:cubicBezTo>
                  <a:cubicBezTo>
                    <a:pt x="2621609" y="335324"/>
                    <a:pt x="2621609" y="368807"/>
                    <a:pt x="2621609" y="401101"/>
                  </a:cubicBezTo>
                  <a:cubicBezTo>
                    <a:pt x="2657891" y="406629"/>
                    <a:pt x="2692669" y="410198"/>
                    <a:pt x="2726713" y="417406"/>
                  </a:cubicBezTo>
                  <a:cubicBezTo>
                    <a:pt x="2828772" y="438958"/>
                    <a:pt x="2921280" y="480244"/>
                    <a:pt x="2995980" y="555328"/>
                  </a:cubicBezTo>
                  <a:cubicBezTo>
                    <a:pt x="3042934" y="602527"/>
                    <a:pt x="3073653" y="658437"/>
                    <a:pt x="3082330" y="725299"/>
                  </a:cubicBezTo>
                  <a:cubicBezTo>
                    <a:pt x="3082960" y="730058"/>
                    <a:pt x="3082960" y="734886"/>
                    <a:pt x="3083450" y="742129"/>
                  </a:cubicBezTo>
                  <a:cubicBezTo>
                    <a:pt x="3057419" y="706126"/>
                    <a:pt x="3019701" y="698709"/>
                    <a:pt x="2981670" y="694510"/>
                  </a:cubicBezTo>
                  <a:cubicBezTo>
                    <a:pt x="2942973" y="690242"/>
                    <a:pt x="2904696" y="694790"/>
                    <a:pt x="2868869" y="711724"/>
                  </a:cubicBezTo>
                  <a:cubicBezTo>
                    <a:pt x="2853264" y="719106"/>
                    <a:pt x="2839339" y="728658"/>
                    <a:pt x="2833111" y="747097"/>
                  </a:cubicBezTo>
                  <a:cubicBezTo>
                    <a:pt x="2818521" y="715607"/>
                    <a:pt x="2790321" y="706616"/>
                    <a:pt x="2761981" y="699723"/>
                  </a:cubicBezTo>
                  <a:cubicBezTo>
                    <a:pt x="2720415" y="689612"/>
                    <a:pt x="2678744" y="691221"/>
                    <a:pt x="2637493" y="703607"/>
                  </a:cubicBezTo>
                  <a:cubicBezTo>
                    <a:pt x="2626437" y="706931"/>
                    <a:pt x="2621749" y="711374"/>
                    <a:pt x="2621818" y="724320"/>
                  </a:cubicBezTo>
                  <a:cubicBezTo>
                    <a:pt x="2622413" y="882710"/>
                    <a:pt x="2622309" y="1041065"/>
                    <a:pt x="2622169" y="1199456"/>
                  </a:cubicBezTo>
                  <a:cubicBezTo>
                    <a:pt x="2622134" y="1263484"/>
                    <a:pt x="2584452" y="1310752"/>
                    <a:pt x="2523398" y="1324153"/>
                  </a:cubicBezTo>
                  <a:cubicBezTo>
                    <a:pt x="2459790" y="1338113"/>
                    <a:pt x="2391073" y="1289900"/>
                    <a:pt x="2382816" y="1225312"/>
                  </a:cubicBezTo>
                  <a:cubicBezTo>
                    <a:pt x="2381207" y="1212856"/>
                    <a:pt x="2380717" y="1200226"/>
                    <a:pt x="2379597" y="1186720"/>
                  </a:cubicBezTo>
                  <a:cubicBezTo>
                    <a:pt x="2407413" y="1186720"/>
                    <a:pt x="2433514" y="1186720"/>
                    <a:pt x="2461574" y="1186720"/>
                  </a:cubicBezTo>
                  <a:cubicBezTo>
                    <a:pt x="2461574" y="1192528"/>
                    <a:pt x="2461504" y="1198441"/>
                    <a:pt x="2461574" y="1204389"/>
                  </a:cubicBezTo>
                  <a:cubicBezTo>
                    <a:pt x="2461959" y="1228356"/>
                    <a:pt x="2478998" y="1246199"/>
                    <a:pt x="2501390" y="1246130"/>
                  </a:cubicBezTo>
                  <a:cubicBezTo>
                    <a:pt x="2523713" y="1246059"/>
                    <a:pt x="2540997" y="1228111"/>
                    <a:pt x="2541031" y="1204179"/>
                  </a:cubicBezTo>
                  <a:cubicBezTo>
                    <a:pt x="2541137" y="1055026"/>
                    <a:pt x="2541102" y="905837"/>
                    <a:pt x="2541102" y="756684"/>
                  </a:cubicBezTo>
                  <a:cubicBezTo>
                    <a:pt x="2541102" y="743528"/>
                    <a:pt x="2541592" y="730338"/>
                    <a:pt x="2540752" y="717217"/>
                  </a:cubicBezTo>
                  <a:cubicBezTo>
                    <a:pt x="2540507" y="713543"/>
                    <a:pt x="2537043" y="707945"/>
                    <a:pt x="2533824" y="706896"/>
                  </a:cubicBezTo>
                  <a:cubicBezTo>
                    <a:pt x="2473225" y="686777"/>
                    <a:pt x="2413396" y="686568"/>
                    <a:pt x="2356191" y="717917"/>
                  </a:cubicBezTo>
                  <a:cubicBezTo>
                    <a:pt x="2345694" y="723690"/>
                    <a:pt x="2338102" y="734676"/>
                    <a:pt x="2329110" y="743318"/>
                  </a:cubicBezTo>
                  <a:cubicBezTo>
                    <a:pt x="2316619" y="717147"/>
                    <a:pt x="2290448" y="707491"/>
                    <a:pt x="2262877" y="700808"/>
                  </a:cubicBezTo>
                  <a:cubicBezTo>
                    <a:pt x="2209836" y="687932"/>
                    <a:pt x="2157739" y="689856"/>
                    <a:pt x="2108546" y="715853"/>
                  </a:cubicBezTo>
                  <a:cubicBezTo>
                    <a:pt x="2098119" y="721346"/>
                    <a:pt x="2089827" y="730897"/>
                    <a:pt x="2078421" y="740309"/>
                  </a:cubicBezTo>
                  <a:cubicBezTo>
                    <a:pt x="2082305" y="720646"/>
                    <a:pt x="2084649" y="701193"/>
                    <a:pt x="2090107" y="682684"/>
                  </a:cubicBezTo>
                  <a:cubicBezTo>
                    <a:pt x="2112744" y="606096"/>
                    <a:pt x="2162777" y="549940"/>
                    <a:pt x="2226805" y="505190"/>
                  </a:cubicBezTo>
                  <a:cubicBezTo>
                    <a:pt x="2299055" y="454738"/>
                    <a:pt x="2379912" y="425593"/>
                    <a:pt x="2466508" y="411807"/>
                  </a:cubicBezTo>
                  <a:cubicBezTo>
                    <a:pt x="2490649" y="407959"/>
                    <a:pt x="2514966" y="405405"/>
                    <a:pt x="2540507" y="402081"/>
                  </a:cubicBezTo>
                  <a:cubicBezTo>
                    <a:pt x="2540507" y="369752"/>
                    <a:pt x="2540507" y="336618"/>
                    <a:pt x="2540507" y="302400"/>
                  </a:cubicBezTo>
                  <a:close/>
                  <a:moveTo>
                    <a:pt x="4376164" y="287939"/>
                  </a:moveTo>
                  <a:cubicBezTo>
                    <a:pt x="4442501" y="337692"/>
                    <a:pt x="4509188" y="387655"/>
                    <a:pt x="4577100" y="438562"/>
                  </a:cubicBezTo>
                  <a:cubicBezTo>
                    <a:pt x="4509188" y="489505"/>
                    <a:pt x="4442991" y="539118"/>
                    <a:pt x="4376199" y="589186"/>
                  </a:cubicBezTo>
                  <a:cubicBezTo>
                    <a:pt x="4309582" y="539223"/>
                    <a:pt x="4243175" y="489400"/>
                    <a:pt x="4175438" y="438562"/>
                  </a:cubicBezTo>
                  <a:cubicBezTo>
                    <a:pt x="4242650" y="388110"/>
                    <a:pt x="4308707" y="338567"/>
                    <a:pt x="4376164" y="287939"/>
                  </a:cubicBezTo>
                  <a:close/>
                  <a:moveTo>
                    <a:pt x="3654049" y="83049"/>
                  </a:moveTo>
                  <a:cubicBezTo>
                    <a:pt x="3654049" y="566898"/>
                    <a:pt x="3654049" y="1049801"/>
                    <a:pt x="3654049" y="1533299"/>
                  </a:cubicBezTo>
                  <a:cubicBezTo>
                    <a:pt x="4137512" y="1533299"/>
                    <a:pt x="4620101" y="1533299"/>
                    <a:pt x="5104228" y="1533299"/>
                  </a:cubicBezTo>
                  <a:cubicBezTo>
                    <a:pt x="5104228" y="1049417"/>
                    <a:pt x="5104228" y="566513"/>
                    <a:pt x="5104228" y="83049"/>
                  </a:cubicBezTo>
                  <a:cubicBezTo>
                    <a:pt x="4620275" y="83049"/>
                    <a:pt x="4137022" y="83049"/>
                    <a:pt x="3654049" y="83049"/>
                  </a:cubicBezTo>
                  <a:close/>
                  <a:moveTo>
                    <a:pt x="1838474" y="80996"/>
                  </a:moveTo>
                  <a:cubicBezTo>
                    <a:pt x="1838474" y="564424"/>
                    <a:pt x="1838474" y="1046978"/>
                    <a:pt x="1838474" y="1530825"/>
                  </a:cubicBezTo>
                  <a:cubicBezTo>
                    <a:pt x="2322672" y="1530825"/>
                    <a:pt x="2805925" y="1530825"/>
                    <a:pt x="3288654" y="1530825"/>
                  </a:cubicBezTo>
                  <a:cubicBezTo>
                    <a:pt x="3288654" y="1046908"/>
                    <a:pt x="3288654" y="564004"/>
                    <a:pt x="3288654" y="80996"/>
                  </a:cubicBezTo>
                  <a:cubicBezTo>
                    <a:pt x="2804806" y="80996"/>
                    <a:pt x="2321938" y="80996"/>
                    <a:pt x="1838474" y="80996"/>
                  </a:cubicBezTo>
                  <a:close/>
                  <a:moveTo>
                    <a:pt x="81487" y="80822"/>
                  </a:moveTo>
                  <a:cubicBezTo>
                    <a:pt x="81487" y="564740"/>
                    <a:pt x="81487" y="1047993"/>
                    <a:pt x="81487" y="1530932"/>
                  </a:cubicBezTo>
                  <a:cubicBezTo>
                    <a:pt x="565335" y="1530932"/>
                    <a:pt x="1048273" y="1530932"/>
                    <a:pt x="1531736" y="1530932"/>
                  </a:cubicBezTo>
                  <a:cubicBezTo>
                    <a:pt x="1531736" y="1047469"/>
                    <a:pt x="1531736" y="564880"/>
                    <a:pt x="1531736" y="80822"/>
                  </a:cubicBezTo>
                  <a:cubicBezTo>
                    <a:pt x="1047783" y="80822"/>
                    <a:pt x="564880" y="80822"/>
                    <a:pt x="81487" y="80822"/>
                  </a:cubicBezTo>
                  <a:close/>
                  <a:moveTo>
                    <a:pt x="3572597" y="1598"/>
                  </a:moveTo>
                  <a:cubicBezTo>
                    <a:pt x="4110606" y="1598"/>
                    <a:pt x="4648581" y="1598"/>
                    <a:pt x="5186590" y="1598"/>
                  </a:cubicBezTo>
                  <a:cubicBezTo>
                    <a:pt x="5186100" y="7651"/>
                    <a:pt x="5185190" y="13703"/>
                    <a:pt x="5185190" y="19757"/>
                  </a:cubicBezTo>
                  <a:cubicBezTo>
                    <a:pt x="5185120" y="544926"/>
                    <a:pt x="5185120" y="1070059"/>
                    <a:pt x="5185120" y="1595228"/>
                  </a:cubicBezTo>
                  <a:cubicBezTo>
                    <a:pt x="5185120" y="1600861"/>
                    <a:pt x="5185120" y="1606494"/>
                    <a:pt x="5185120" y="1614016"/>
                  </a:cubicBezTo>
                  <a:cubicBezTo>
                    <a:pt x="5179137" y="1614016"/>
                    <a:pt x="5174029" y="1614016"/>
                    <a:pt x="5168956" y="1614016"/>
                  </a:cubicBezTo>
                  <a:cubicBezTo>
                    <a:pt x="4642038" y="1614016"/>
                    <a:pt x="4115155" y="1614016"/>
                    <a:pt x="3588237" y="1613981"/>
                  </a:cubicBezTo>
                  <a:cubicBezTo>
                    <a:pt x="3583023" y="1613981"/>
                    <a:pt x="3577810" y="1613351"/>
                    <a:pt x="3572597" y="1613002"/>
                  </a:cubicBezTo>
                  <a:cubicBezTo>
                    <a:pt x="3572597" y="1075867"/>
                    <a:pt x="3572597" y="538733"/>
                    <a:pt x="3572597" y="1598"/>
                  </a:cubicBezTo>
                  <a:close/>
                  <a:moveTo>
                    <a:pt x="1758527" y="909"/>
                  </a:moveTo>
                  <a:cubicBezTo>
                    <a:pt x="2295242" y="909"/>
                    <a:pt x="2831956" y="909"/>
                    <a:pt x="3369406" y="909"/>
                  </a:cubicBezTo>
                  <a:cubicBezTo>
                    <a:pt x="3369406" y="537659"/>
                    <a:pt x="3369406" y="1074058"/>
                    <a:pt x="3369406" y="1611437"/>
                  </a:cubicBezTo>
                  <a:cubicBezTo>
                    <a:pt x="2832691" y="1611437"/>
                    <a:pt x="2295976" y="1611437"/>
                    <a:pt x="1758527" y="1611437"/>
                  </a:cubicBezTo>
                  <a:cubicBezTo>
                    <a:pt x="1758527" y="1074653"/>
                    <a:pt x="1758527" y="538253"/>
                    <a:pt x="1758527" y="909"/>
                  </a:cubicBezTo>
                  <a:close/>
                  <a:moveTo>
                    <a:pt x="1595274" y="0"/>
                  </a:moveTo>
                  <a:cubicBezTo>
                    <a:pt x="1600453" y="0"/>
                    <a:pt x="1605666" y="0"/>
                    <a:pt x="1611684" y="0"/>
                  </a:cubicBezTo>
                  <a:cubicBezTo>
                    <a:pt x="1611684" y="537590"/>
                    <a:pt x="1611684" y="1074024"/>
                    <a:pt x="1611684" y="1612418"/>
                  </a:cubicBezTo>
                  <a:cubicBezTo>
                    <a:pt x="1074619" y="1612418"/>
                    <a:pt x="537310" y="1612418"/>
                    <a:pt x="0" y="1612418"/>
                  </a:cubicBezTo>
                  <a:cubicBezTo>
                    <a:pt x="0" y="1075284"/>
                    <a:pt x="0" y="538149"/>
                    <a:pt x="0" y="1014"/>
                  </a:cubicBezTo>
                  <a:cubicBezTo>
                    <a:pt x="5213" y="664"/>
                    <a:pt x="10427" y="35"/>
                    <a:pt x="15640" y="35"/>
                  </a:cubicBezTo>
                  <a:cubicBezTo>
                    <a:pt x="542173" y="0"/>
                    <a:pt x="1068741" y="0"/>
                    <a:pt x="1595274" y="0"/>
                  </a:cubicBezTo>
                  <a:close/>
                </a:path>
              </a:pathLst>
            </a:custGeom>
            <a:solidFill>
              <a:srgbClr val="000000"/>
            </a:solidFill>
            <a:ln w="7121" cap="flat">
              <a:noFill/>
              <a:prstDash val="solid"/>
              <a:miter/>
            </a:ln>
            <a:scene3d>
              <a:camera prst="isometricOffAxis1Left"/>
              <a:lightRig rig="threePt" dir="t"/>
            </a:scene3d>
          </p:spPr>
          <p:txBody>
            <a:bodyPr wrap="square" rtlCol="0" anchor="ctr">
              <a:noAutofit/>
            </a:bodyP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160819"/>
            <a:ext cx="11573197" cy="724247"/>
          </a:xfrm>
        </p:spPr>
        <p:txBody>
          <a:bodyPr>
            <a:normAutofit fontScale="92500" lnSpcReduction="10000"/>
          </a:bodyPr>
          <a:lstStyle/>
          <a:p>
            <a:r>
              <a:rPr lang="en-US" dirty="0"/>
              <a:t>Steps for Authentication</a:t>
            </a:r>
          </a:p>
        </p:txBody>
      </p:sp>
      <p:sp>
        <p:nvSpPr>
          <p:cNvPr id="203" name="Graphic 106">
            <a:extLst>
              <a:ext uri="{FF2B5EF4-FFF2-40B4-BE49-F238E27FC236}">
                <a16:creationId xmlns:a16="http://schemas.microsoft.com/office/drawing/2014/main" id="{C942E9A8-918E-4F68-89D2-3B5631B68B42}"/>
              </a:ext>
            </a:extLst>
          </p:cNvPr>
          <p:cNvSpPr/>
          <p:nvPr/>
        </p:nvSpPr>
        <p:spPr>
          <a:xfrm>
            <a:off x="3335500" y="4366287"/>
            <a:ext cx="357919" cy="255587"/>
          </a:xfrm>
          <a:custGeom>
            <a:avLst/>
            <a:gdLst>
              <a:gd name="connsiteX0" fmla="*/ 146118 w 370097"/>
              <a:gd name="connsiteY0" fmla="*/ 2633 h 264283"/>
              <a:gd name="connsiteX1" fmla="*/ 364018 w 370097"/>
              <a:gd name="connsiteY1" fmla="*/ 92188 h 264283"/>
              <a:gd name="connsiteX2" fmla="*/ 359677 w 370097"/>
              <a:gd name="connsiteY2" fmla="*/ 110373 h 264283"/>
              <a:gd name="connsiteX3" fmla="*/ 272636 w 370097"/>
              <a:gd name="connsiteY3" fmla="*/ 177218 h 264283"/>
              <a:gd name="connsiteX4" fmla="*/ 178375 w 370097"/>
              <a:gd name="connsiteY4" fmla="*/ 250598 h 264283"/>
              <a:gd name="connsiteX5" fmla="*/ 122632 w 370097"/>
              <a:gd name="connsiteY5" fmla="*/ 248999 h 264283"/>
              <a:gd name="connsiteX6" fmla="*/ 34495 w 370097"/>
              <a:gd name="connsiteY6" fmla="*/ 171827 h 264283"/>
              <a:gd name="connsiteX7" fmla="*/ 23026 w 370097"/>
              <a:gd name="connsiteY7" fmla="*/ 46314 h 264283"/>
              <a:gd name="connsiteX8" fmla="*/ 146118 w 370097"/>
              <a:gd name="connsiteY8" fmla="*/ 2633 h 2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097" h="264283">
                <a:moveTo>
                  <a:pt x="146118" y="2633"/>
                </a:moveTo>
                <a:cubicBezTo>
                  <a:pt x="186874" y="5695"/>
                  <a:pt x="327876" y="67058"/>
                  <a:pt x="364018" y="92188"/>
                </a:cubicBezTo>
                <a:cubicBezTo>
                  <a:pt x="377862" y="101828"/>
                  <a:pt x="364383" y="106626"/>
                  <a:pt x="359677" y="110373"/>
                </a:cubicBezTo>
                <a:cubicBezTo>
                  <a:pt x="331029" y="133127"/>
                  <a:pt x="301604" y="154876"/>
                  <a:pt x="272636" y="177218"/>
                </a:cubicBezTo>
                <a:cubicBezTo>
                  <a:pt x="241109" y="201526"/>
                  <a:pt x="209628" y="225925"/>
                  <a:pt x="178375" y="250598"/>
                </a:cubicBezTo>
                <a:cubicBezTo>
                  <a:pt x="154844" y="269149"/>
                  <a:pt x="145341" y="269057"/>
                  <a:pt x="122632" y="248999"/>
                </a:cubicBezTo>
                <a:cubicBezTo>
                  <a:pt x="112809" y="240318"/>
                  <a:pt x="43724" y="181148"/>
                  <a:pt x="34495" y="171827"/>
                </a:cubicBezTo>
                <a:cubicBezTo>
                  <a:pt x="4247" y="141260"/>
                  <a:pt x="-19421" y="88761"/>
                  <a:pt x="23026" y="46314"/>
                </a:cubicBezTo>
                <a:cubicBezTo>
                  <a:pt x="65427" y="3821"/>
                  <a:pt x="102803" y="-5408"/>
                  <a:pt x="146118" y="2633"/>
                </a:cubicBezTo>
                <a:close/>
              </a:path>
            </a:pathLst>
          </a:custGeom>
          <a:solidFill>
            <a:srgbClr val="FAEFE9">
              <a:alpha val="70000"/>
            </a:srgbClr>
          </a:solidFill>
          <a:ln w="4567" cap="flat">
            <a:noFill/>
            <a:prstDash val="solid"/>
            <a:miter/>
          </a:ln>
        </p:spPr>
        <p:txBody>
          <a:bodyPr rtlCol="0" anchor="ctr"/>
          <a:lstStyle/>
          <a:p>
            <a:endParaRPr lang="en-US"/>
          </a:p>
        </p:txBody>
      </p:sp>
      <p:grpSp>
        <p:nvGrpSpPr>
          <p:cNvPr id="306" name="Group 305">
            <a:extLst>
              <a:ext uri="{FF2B5EF4-FFF2-40B4-BE49-F238E27FC236}">
                <a16:creationId xmlns:a16="http://schemas.microsoft.com/office/drawing/2014/main" id="{C01FE607-4D4C-4B86-B233-F4C5DA30F233}"/>
              </a:ext>
            </a:extLst>
          </p:cNvPr>
          <p:cNvGrpSpPr/>
          <p:nvPr/>
        </p:nvGrpSpPr>
        <p:grpSpPr>
          <a:xfrm>
            <a:off x="2730903" y="2746301"/>
            <a:ext cx="1522134" cy="2049613"/>
            <a:chOff x="2722715" y="2634777"/>
            <a:chExt cx="2894312" cy="4223223"/>
          </a:xfrm>
        </p:grpSpPr>
        <p:grpSp>
          <p:nvGrpSpPr>
            <p:cNvPr id="281" name="Group 280">
              <a:extLst>
                <a:ext uri="{FF2B5EF4-FFF2-40B4-BE49-F238E27FC236}">
                  <a16:creationId xmlns:a16="http://schemas.microsoft.com/office/drawing/2014/main" id="{7DE12CE7-319A-46EC-8BF8-762661CC76C1}"/>
                </a:ext>
              </a:extLst>
            </p:cNvPr>
            <p:cNvGrpSpPr/>
            <p:nvPr/>
          </p:nvGrpSpPr>
          <p:grpSpPr>
            <a:xfrm rot="21344502">
              <a:off x="2866701" y="2634777"/>
              <a:ext cx="1393571" cy="2781323"/>
              <a:chOff x="8767903" y="321074"/>
              <a:chExt cx="1576880" cy="3147176"/>
            </a:xfrm>
          </p:grpSpPr>
          <p:sp>
            <p:nvSpPr>
              <p:cNvPr id="282" name="Graphic 2">
                <a:extLst>
                  <a:ext uri="{FF2B5EF4-FFF2-40B4-BE49-F238E27FC236}">
                    <a16:creationId xmlns:a16="http://schemas.microsoft.com/office/drawing/2014/main" id="{89E67FC6-BA4D-4A48-93A1-F2FBEE3084D4}"/>
                  </a:ext>
                </a:extLst>
              </p:cNvPr>
              <p:cNvSpPr/>
              <p:nvPr/>
            </p:nvSpPr>
            <p:spPr>
              <a:xfrm>
                <a:off x="8770344" y="321074"/>
                <a:ext cx="1572693" cy="314717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283" name="Graphic 2">
                <a:extLst>
                  <a:ext uri="{FF2B5EF4-FFF2-40B4-BE49-F238E27FC236}">
                    <a16:creationId xmlns:a16="http://schemas.microsoft.com/office/drawing/2014/main" id="{DF9C713E-16AD-4A42-9F10-3967638DE2AC}"/>
                  </a:ext>
                </a:extLst>
              </p:cNvPr>
              <p:cNvSpPr/>
              <p:nvPr/>
            </p:nvSpPr>
            <p:spPr>
              <a:xfrm>
                <a:off x="8791415" y="337581"/>
                <a:ext cx="1530550" cy="3114132"/>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284" name="Graphic 2">
                <a:extLst>
                  <a:ext uri="{FF2B5EF4-FFF2-40B4-BE49-F238E27FC236}">
                    <a16:creationId xmlns:a16="http://schemas.microsoft.com/office/drawing/2014/main" id="{58ED4519-1BFC-4208-8333-4D11C3DBEE48}"/>
                  </a:ext>
                </a:extLst>
              </p:cNvPr>
              <p:cNvSpPr/>
              <p:nvPr/>
            </p:nvSpPr>
            <p:spPr>
              <a:xfrm>
                <a:off x="8828208" y="391212"/>
                <a:ext cx="1456965" cy="3006900"/>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bg1">
                  <a:lumMod val="85000"/>
                </a:schemeClr>
              </a:solidFill>
              <a:ln w="6728" cap="flat">
                <a:noFill/>
                <a:prstDash val="solid"/>
                <a:miter/>
              </a:ln>
            </p:spPr>
            <p:txBody>
              <a:bodyPr rtlCol="0" anchor="ctr"/>
              <a:lstStyle/>
              <a:p>
                <a:endParaRPr lang="en-US"/>
              </a:p>
            </p:txBody>
          </p:sp>
          <p:sp>
            <p:nvSpPr>
              <p:cNvPr id="285" name="Graphic 2">
                <a:extLst>
                  <a:ext uri="{FF2B5EF4-FFF2-40B4-BE49-F238E27FC236}">
                    <a16:creationId xmlns:a16="http://schemas.microsoft.com/office/drawing/2014/main" id="{9F8A12C3-0072-4FEC-9BF8-FF4EB67947A2}"/>
                  </a:ext>
                </a:extLst>
              </p:cNvPr>
              <p:cNvSpPr/>
              <p:nvPr/>
            </p:nvSpPr>
            <p:spPr>
              <a:xfrm>
                <a:off x="8768181" y="768762"/>
                <a:ext cx="11004" cy="10723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286" name="Graphic 2">
                <a:extLst>
                  <a:ext uri="{FF2B5EF4-FFF2-40B4-BE49-F238E27FC236}">
                    <a16:creationId xmlns:a16="http://schemas.microsoft.com/office/drawing/2014/main" id="{58C6DB61-A92E-4A4E-93E9-C0310D1B2951}"/>
                  </a:ext>
                </a:extLst>
              </p:cNvPr>
              <p:cNvSpPr/>
              <p:nvPr/>
            </p:nvSpPr>
            <p:spPr>
              <a:xfrm>
                <a:off x="8768181" y="998836"/>
                <a:ext cx="15362" cy="21387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87" name="Graphic 2">
                <a:extLst>
                  <a:ext uri="{FF2B5EF4-FFF2-40B4-BE49-F238E27FC236}">
                    <a16:creationId xmlns:a16="http://schemas.microsoft.com/office/drawing/2014/main" id="{FB27E4E1-85DA-480E-86CF-8D80DEF5A704}"/>
                  </a:ext>
                </a:extLst>
              </p:cNvPr>
              <p:cNvSpPr/>
              <p:nvPr/>
            </p:nvSpPr>
            <p:spPr>
              <a:xfrm>
                <a:off x="8768212" y="1014199"/>
                <a:ext cx="8686" cy="17910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288" name="Graphic 2">
                <a:extLst>
                  <a:ext uri="{FF2B5EF4-FFF2-40B4-BE49-F238E27FC236}">
                    <a16:creationId xmlns:a16="http://schemas.microsoft.com/office/drawing/2014/main" id="{EC97980A-7573-419C-9D60-2A1163C49004}"/>
                  </a:ext>
                </a:extLst>
              </p:cNvPr>
              <p:cNvSpPr/>
              <p:nvPr/>
            </p:nvSpPr>
            <p:spPr>
              <a:xfrm>
                <a:off x="8767903" y="1284426"/>
                <a:ext cx="15362" cy="21387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89" name="Graphic 2">
                <a:extLst>
                  <a:ext uri="{FF2B5EF4-FFF2-40B4-BE49-F238E27FC236}">
                    <a16:creationId xmlns:a16="http://schemas.microsoft.com/office/drawing/2014/main" id="{FE2C41DD-22F2-4CA7-A90D-1284EB82720A}"/>
                  </a:ext>
                </a:extLst>
              </p:cNvPr>
              <p:cNvSpPr/>
              <p:nvPr/>
            </p:nvSpPr>
            <p:spPr>
              <a:xfrm>
                <a:off x="8767903" y="1299789"/>
                <a:ext cx="8686" cy="17910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290" name="Graphic 2">
                <a:extLst>
                  <a:ext uri="{FF2B5EF4-FFF2-40B4-BE49-F238E27FC236}">
                    <a16:creationId xmlns:a16="http://schemas.microsoft.com/office/drawing/2014/main" id="{0F6D968E-667C-4A19-852C-841892FD3436}"/>
                  </a:ext>
                </a:extLst>
              </p:cNvPr>
              <p:cNvSpPr/>
              <p:nvPr/>
            </p:nvSpPr>
            <p:spPr>
              <a:xfrm>
                <a:off x="10329421" y="1070581"/>
                <a:ext cx="15362" cy="34614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291" name="Graphic 2">
                <a:extLst>
                  <a:ext uri="{FF2B5EF4-FFF2-40B4-BE49-F238E27FC236}">
                    <a16:creationId xmlns:a16="http://schemas.microsoft.com/office/drawing/2014/main" id="{E835079A-92EF-481C-8F96-4443644D68A2}"/>
                  </a:ext>
                </a:extLst>
              </p:cNvPr>
              <p:cNvSpPr/>
              <p:nvPr/>
            </p:nvSpPr>
            <p:spPr>
              <a:xfrm>
                <a:off x="10336097" y="1095464"/>
                <a:ext cx="8686" cy="289856"/>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292" name="Graphic 2">
                <a:extLst>
                  <a:ext uri="{FF2B5EF4-FFF2-40B4-BE49-F238E27FC236}">
                    <a16:creationId xmlns:a16="http://schemas.microsoft.com/office/drawing/2014/main" id="{10817750-6635-4EA2-BBAB-2E79D26BDFF8}"/>
                  </a:ext>
                </a:extLst>
              </p:cNvPr>
              <p:cNvSpPr/>
              <p:nvPr/>
            </p:nvSpPr>
            <p:spPr>
              <a:xfrm>
                <a:off x="10332357" y="1794710"/>
                <a:ext cx="12426" cy="237214"/>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293" name="Graphic 2">
                <a:extLst>
                  <a:ext uri="{FF2B5EF4-FFF2-40B4-BE49-F238E27FC236}">
                    <a16:creationId xmlns:a16="http://schemas.microsoft.com/office/drawing/2014/main" id="{6EE4C85D-4FC1-4F53-8647-D97A90AB62FD}"/>
                  </a:ext>
                </a:extLst>
              </p:cNvPr>
              <p:cNvSpPr/>
              <p:nvPr/>
            </p:nvSpPr>
            <p:spPr>
              <a:xfrm>
                <a:off x="10337736" y="1811742"/>
                <a:ext cx="7047" cy="198636"/>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294" name="Oval 293">
                <a:extLst>
                  <a:ext uri="{FF2B5EF4-FFF2-40B4-BE49-F238E27FC236}">
                    <a16:creationId xmlns:a16="http://schemas.microsoft.com/office/drawing/2014/main" id="{91734596-49D8-4C6C-AC3B-CE2A13E0D303}"/>
                  </a:ext>
                </a:extLst>
              </p:cNvPr>
              <p:cNvSpPr>
                <a:spLocks noChangeAspect="1"/>
              </p:cNvSpPr>
              <p:nvPr/>
            </p:nvSpPr>
            <p:spPr>
              <a:xfrm>
                <a:off x="9814828" y="385879"/>
                <a:ext cx="73152" cy="731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945893A-EF82-4127-8B31-2941DF1674FC}"/>
                  </a:ext>
                </a:extLst>
              </p:cNvPr>
              <p:cNvSpPr>
                <a:spLocks noChangeAspect="1"/>
              </p:cNvSpPr>
              <p:nvPr/>
            </p:nvSpPr>
            <p:spPr>
              <a:xfrm>
                <a:off x="9819400" y="390451"/>
                <a:ext cx="64008" cy="64008"/>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96" name="Oval 295">
                <a:extLst>
                  <a:ext uri="{FF2B5EF4-FFF2-40B4-BE49-F238E27FC236}">
                    <a16:creationId xmlns:a16="http://schemas.microsoft.com/office/drawing/2014/main" id="{699659C7-E07A-41E0-A7A9-F3EF5A427571}"/>
                  </a:ext>
                </a:extLst>
              </p:cNvPr>
              <p:cNvSpPr/>
              <p:nvPr/>
            </p:nvSpPr>
            <p:spPr>
              <a:xfrm>
                <a:off x="9835585" y="406636"/>
                <a:ext cx="31638" cy="3163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97" name="Oval 296">
                <a:extLst>
                  <a:ext uri="{FF2B5EF4-FFF2-40B4-BE49-F238E27FC236}">
                    <a16:creationId xmlns:a16="http://schemas.microsoft.com/office/drawing/2014/main" id="{EB8FD290-9DDD-4F92-AF8D-BB04BA37B97F}"/>
                  </a:ext>
                </a:extLst>
              </p:cNvPr>
              <p:cNvSpPr/>
              <p:nvPr/>
            </p:nvSpPr>
            <p:spPr>
              <a:xfrm>
                <a:off x="9843013" y="414064"/>
                <a:ext cx="16783" cy="16783"/>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98" name="Graphic 2">
                <a:extLst>
                  <a:ext uri="{FF2B5EF4-FFF2-40B4-BE49-F238E27FC236}">
                    <a16:creationId xmlns:a16="http://schemas.microsoft.com/office/drawing/2014/main" id="{FD8D8CD1-D03D-403B-9333-313015AEA656}"/>
                  </a:ext>
                </a:extLst>
              </p:cNvPr>
              <p:cNvSpPr/>
              <p:nvPr userDrawn="1"/>
            </p:nvSpPr>
            <p:spPr>
              <a:xfrm flipH="1">
                <a:off x="8769273" y="781546"/>
                <a:ext cx="5842" cy="8166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304" name="Group 303">
              <a:extLst>
                <a:ext uri="{FF2B5EF4-FFF2-40B4-BE49-F238E27FC236}">
                  <a16:creationId xmlns:a16="http://schemas.microsoft.com/office/drawing/2014/main" id="{CA1D4D29-D6C2-4C1E-BC8C-24F70426C98D}"/>
                </a:ext>
              </a:extLst>
            </p:cNvPr>
            <p:cNvGrpSpPr/>
            <p:nvPr/>
          </p:nvGrpSpPr>
          <p:grpSpPr>
            <a:xfrm>
              <a:off x="2722715" y="3919006"/>
              <a:ext cx="2894312" cy="2938994"/>
              <a:chOff x="2722715" y="3919006"/>
              <a:chExt cx="2894312" cy="2938994"/>
            </a:xfrm>
          </p:grpSpPr>
          <p:sp>
            <p:nvSpPr>
              <p:cNvPr id="303" name="Freeform: Shape 302">
                <a:extLst>
                  <a:ext uri="{FF2B5EF4-FFF2-40B4-BE49-F238E27FC236}">
                    <a16:creationId xmlns:a16="http://schemas.microsoft.com/office/drawing/2014/main" id="{17D94347-EA48-4680-99A1-FD5EEC89F603}"/>
                  </a:ext>
                </a:extLst>
              </p:cNvPr>
              <p:cNvSpPr/>
              <p:nvPr/>
            </p:nvSpPr>
            <p:spPr>
              <a:xfrm>
                <a:off x="2722715" y="4413841"/>
                <a:ext cx="675640" cy="1302987"/>
              </a:xfrm>
              <a:custGeom>
                <a:avLst/>
                <a:gdLst>
                  <a:gd name="connsiteX0" fmla="*/ 659259 w 675640"/>
                  <a:gd name="connsiteY0" fmla="*/ 1016091 h 1302987"/>
                  <a:gd name="connsiteX1" fmla="*/ 673178 w 675640"/>
                  <a:gd name="connsiteY1" fmla="*/ 1079059 h 1302987"/>
                  <a:gd name="connsiteX2" fmla="*/ 665710 w 675640"/>
                  <a:gd name="connsiteY2" fmla="*/ 1212769 h 1302987"/>
                  <a:gd name="connsiteX3" fmla="*/ 589000 w 675640"/>
                  <a:gd name="connsiteY3" fmla="*/ 1294825 h 1302987"/>
                  <a:gd name="connsiteX4" fmla="*/ 473406 w 675640"/>
                  <a:gd name="connsiteY4" fmla="*/ 1285060 h 1302987"/>
                  <a:gd name="connsiteX5" fmla="*/ 432356 w 675640"/>
                  <a:gd name="connsiteY5" fmla="*/ 1235968 h 1302987"/>
                  <a:gd name="connsiteX6" fmla="*/ 400364 w 675640"/>
                  <a:gd name="connsiteY6" fmla="*/ 1048879 h 1302987"/>
                  <a:gd name="connsiteX7" fmla="*/ 400055 w 675640"/>
                  <a:gd name="connsiteY7" fmla="*/ 1032750 h 1302987"/>
                  <a:gd name="connsiteX8" fmla="*/ 659259 w 675640"/>
                  <a:gd name="connsiteY8" fmla="*/ 1016091 h 1302987"/>
                  <a:gd name="connsiteX9" fmla="*/ 206078 w 675640"/>
                  <a:gd name="connsiteY9" fmla="*/ 455522 h 1302987"/>
                  <a:gd name="connsiteX10" fmla="*/ 216507 w 675640"/>
                  <a:gd name="connsiteY10" fmla="*/ 542969 h 1302987"/>
                  <a:gd name="connsiteX11" fmla="*/ 216998 w 675640"/>
                  <a:gd name="connsiteY11" fmla="*/ 541680 h 1302987"/>
                  <a:gd name="connsiteX12" fmla="*/ 241817 w 675640"/>
                  <a:gd name="connsiteY12" fmla="*/ 875011 h 1302987"/>
                  <a:gd name="connsiteX13" fmla="*/ 210626 w 675640"/>
                  <a:gd name="connsiteY13" fmla="*/ 875626 h 1302987"/>
                  <a:gd name="connsiteX14" fmla="*/ 130871 w 675640"/>
                  <a:gd name="connsiteY14" fmla="*/ 797401 h 1302987"/>
                  <a:gd name="connsiteX15" fmla="*/ 128529 w 675640"/>
                  <a:gd name="connsiteY15" fmla="*/ 694444 h 1302987"/>
                  <a:gd name="connsiteX16" fmla="*/ 153407 w 675640"/>
                  <a:gd name="connsiteY16" fmla="*/ 597055 h 1302987"/>
                  <a:gd name="connsiteX17" fmla="*/ 191275 w 675640"/>
                  <a:gd name="connsiteY17" fmla="*/ 486763 h 1302987"/>
                  <a:gd name="connsiteX18" fmla="*/ 206078 w 675640"/>
                  <a:gd name="connsiteY18" fmla="*/ 455522 h 1302987"/>
                  <a:gd name="connsiteX19" fmla="*/ 174720 w 675640"/>
                  <a:gd name="connsiteY19" fmla="*/ 0 h 1302987"/>
                  <a:gd name="connsiteX20" fmla="*/ 193518 w 675640"/>
                  <a:gd name="connsiteY20" fmla="*/ 252468 h 1302987"/>
                  <a:gd name="connsiteX21" fmla="*/ 193099 w 675640"/>
                  <a:gd name="connsiteY21" fmla="*/ 256175 h 1302987"/>
                  <a:gd name="connsiteX22" fmla="*/ 195396 w 675640"/>
                  <a:gd name="connsiteY22" fmla="*/ 292099 h 1302987"/>
                  <a:gd name="connsiteX23" fmla="*/ 167426 w 675640"/>
                  <a:gd name="connsiteY23" fmla="*/ 335845 h 1302987"/>
                  <a:gd name="connsiteX24" fmla="*/ 99201 w 675640"/>
                  <a:gd name="connsiteY24" fmla="*/ 346759 h 1302987"/>
                  <a:gd name="connsiteX25" fmla="*/ 0 w 675640"/>
                  <a:gd name="connsiteY25" fmla="*/ 249414 h 1302987"/>
                  <a:gd name="connsiteX26" fmla="*/ 58504 w 675640"/>
                  <a:gd name="connsiteY26" fmla="*/ 118090 h 1302987"/>
                  <a:gd name="connsiteX27" fmla="*/ 157705 w 675640"/>
                  <a:gd name="connsiteY27" fmla="*/ 5809 h 1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5640" h="1302987">
                    <a:moveTo>
                      <a:pt x="659259" y="1016091"/>
                    </a:moveTo>
                    <a:cubicBezTo>
                      <a:pt x="676801" y="1034075"/>
                      <a:pt x="671498" y="1058158"/>
                      <a:pt x="673178" y="1079059"/>
                    </a:cubicBezTo>
                    <a:cubicBezTo>
                      <a:pt x="676801" y="1123644"/>
                      <a:pt x="677950" y="1169201"/>
                      <a:pt x="665710" y="1212769"/>
                    </a:cubicBezTo>
                    <a:cubicBezTo>
                      <a:pt x="654618" y="1252228"/>
                      <a:pt x="630669" y="1280995"/>
                      <a:pt x="589000" y="1294825"/>
                    </a:cubicBezTo>
                    <a:cubicBezTo>
                      <a:pt x="548083" y="1308390"/>
                      <a:pt x="508977" y="1304988"/>
                      <a:pt x="473406" y="1285060"/>
                    </a:cubicBezTo>
                    <a:cubicBezTo>
                      <a:pt x="455908" y="1275250"/>
                      <a:pt x="442033" y="1256117"/>
                      <a:pt x="432356" y="1235968"/>
                    </a:cubicBezTo>
                    <a:cubicBezTo>
                      <a:pt x="403811" y="1176536"/>
                      <a:pt x="396741" y="1113701"/>
                      <a:pt x="400364" y="1048879"/>
                    </a:cubicBezTo>
                    <a:cubicBezTo>
                      <a:pt x="400629" y="1043487"/>
                      <a:pt x="400143" y="1038096"/>
                      <a:pt x="400055" y="1032750"/>
                    </a:cubicBezTo>
                    <a:cubicBezTo>
                      <a:pt x="486354" y="1025945"/>
                      <a:pt x="572607" y="1017727"/>
                      <a:pt x="659259" y="1016091"/>
                    </a:cubicBezTo>
                    <a:close/>
                    <a:moveTo>
                      <a:pt x="206078" y="455522"/>
                    </a:moveTo>
                    <a:cubicBezTo>
                      <a:pt x="213988" y="484464"/>
                      <a:pt x="209393" y="514557"/>
                      <a:pt x="216507" y="542969"/>
                    </a:cubicBezTo>
                    <a:lnTo>
                      <a:pt x="216998" y="541680"/>
                    </a:lnTo>
                    <a:lnTo>
                      <a:pt x="241817" y="875011"/>
                    </a:lnTo>
                    <a:lnTo>
                      <a:pt x="210626" y="875626"/>
                    </a:lnTo>
                    <a:cubicBezTo>
                      <a:pt x="176225" y="869099"/>
                      <a:pt x="148801" y="841377"/>
                      <a:pt x="130871" y="797401"/>
                    </a:cubicBezTo>
                    <a:cubicBezTo>
                      <a:pt x="117129" y="763729"/>
                      <a:pt x="119471" y="729396"/>
                      <a:pt x="128529" y="694444"/>
                    </a:cubicBezTo>
                    <a:cubicBezTo>
                      <a:pt x="136925" y="662010"/>
                      <a:pt x="141918" y="628781"/>
                      <a:pt x="153407" y="597055"/>
                    </a:cubicBezTo>
                    <a:cubicBezTo>
                      <a:pt x="166619" y="560512"/>
                      <a:pt x="178329" y="523394"/>
                      <a:pt x="191275" y="486763"/>
                    </a:cubicBezTo>
                    <a:cubicBezTo>
                      <a:pt x="194943" y="476423"/>
                      <a:pt x="194324" y="464050"/>
                      <a:pt x="206078" y="455522"/>
                    </a:cubicBezTo>
                    <a:close/>
                    <a:moveTo>
                      <a:pt x="174720" y="0"/>
                    </a:moveTo>
                    <a:lnTo>
                      <a:pt x="193518" y="252468"/>
                    </a:lnTo>
                    <a:lnTo>
                      <a:pt x="193099" y="256175"/>
                    </a:lnTo>
                    <a:cubicBezTo>
                      <a:pt x="193187" y="268194"/>
                      <a:pt x="194336" y="280213"/>
                      <a:pt x="195396" y="292099"/>
                    </a:cubicBezTo>
                    <a:cubicBezTo>
                      <a:pt x="198048" y="321749"/>
                      <a:pt x="195618" y="331205"/>
                      <a:pt x="167426" y="335845"/>
                    </a:cubicBezTo>
                    <a:cubicBezTo>
                      <a:pt x="144846" y="339601"/>
                      <a:pt x="123018" y="346671"/>
                      <a:pt x="99201" y="346759"/>
                    </a:cubicBezTo>
                    <a:cubicBezTo>
                      <a:pt x="45116" y="346981"/>
                      <a:pt x="45" y="305400"/>
                      <a:pt x="0" y="249414"/>
                    </a:cubicBezTo>
                    <a:cubicBezTo>
                      <a:pt x="-45" y="195727"/>
                      <a:pt x="27838" y="156223"/>
                      <a:pt x="58504" y="118090"/>
                    </a:cubicBezTo>
                    <a:cubicBezTo>
                      <a:pt x="89789" y="79248"/>
                      <a:pt x="124608" y="43236"/>
                      <a:pt x="157705" y="5809"/>
                    </a:cubicBezTo>
                    <a:close/>
                  </a:path>
                </a:pathLst>
              </a:custGeom>
              <a:solidFill>
                <a:srgbClr val="F0B88F"/>
              </a:solidFill>
              <a:ln w="4567" cap="flat">
                <a:noFill/>
                <a:prstDash val="solid"/>
                <a:miter/>
              </a:ln>
            </p:spPr>
            <p:txBody>
              <a:bodyPr wrap="square" rtlCol="0" anchor="ctr">
                <a:noAutofit/>
              </a:bodyPr>
              <a:lstStyle/>
              <a:p>
                <a:endParaRPr lang="en-US"/>
              </a:p>
            </p:txBody>
          </p:sp>
          <p:sp>
            <p:nvSpPr>
              <p:cNvPr id="197" name="Graphic 106">
                <a:extLst>
                  <a:ext uri="{FF2B5EF4-FFF2-40B4-BE49-F238E27FC236}">
                    <a16:creationId xmlns:a16="http://schemas.microsoft.com/office/drawing/2014/main" id="{5647E435-2A4B-4484-BDE1-C8A1558FEE05}"/>
                  </a:ext>
                </a:extLst>
              </p:cNvPr>
              <p:cNvSpPr/>
              <p:nvPr/>
            </p:nvSpPr>
            <p:spPr>
              <a:xfrm>
                <a:off x="3850414" y="6073282"/>
                <a:ext cx="1766613" cy="784718"/>
              </a:xfrm>
              <a:custGeom>
                <a:avLst/>
                <a:gdLst>
                  <a:gd name="connsiteX0" fmla="*/ 135565 w 1826722"/>
                  <a:gd name="connsiteY0" fmla="*/ 811419 h 811418"/>
                  <a:gd name="connsiteX1" fmla="*/ 0 w 1826722"/>
                  <a:gd name="connsiteY1" fmla="*/ 325770 h 811418"/>
                  <a:gd name="connsiteX2" fmla="*/ 1617275 w 1826722"/>
                  <a:gd name="connsiteY2" fmla="*/ 1913 h 811418"/>
                  <a:gd name="connsiteX3" fmla="*/ 1639527 w 1826722"/>
                  <a:gd name="connsiteY3" fmla="*/ 16260 h 811418"/>
                  <a:gd name="connsiteX4" fmla="*/ 1826723 w 1826722"/>
                  <a:gd name="connsiteY4" fmla="*/ 811419 h 811418"/>
                  <a:gd name="connsiteX5" fmla="*/ 135565 w 1826722"/>
                  <a:gd name="connsiteY5" fmla="*/ 811419 h 81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722" h="811418">
                    <a:moveTo>
                      <a:pt x="135565" y="811419"/>
                    </a:moveTo>
                    <a:cubicBezTo>
                      <a:pt x="120853" y="758143"/>
                      <a:pt x="30522" y="434331"/>
                      <a:pt x="0" y="325770"/>
                    </a:cubicBezTo>
                    <a:cubicBezTo>
                      <a:pt x="-548" y="323805"/>
                      <a:pt x="1605076" y="6208"/>
                      <a:pt x="1617275" y="1913"/>
                    </a:cubicBezTo>
                    <a:cubicBezTo>
                      <a:pt x="1632582" y="-3524"/>
                      <a:pt x="1636466" y="3055"/>
                      <a:pt x="1639527" y="16260"/>
                    </a:cubicBezTo>
                    <a:cubicBezTo>
                      <a:pt x="1656798" y="91056"/>
                      <a:pt x="1803146" y="711173"/>
                      <a:pt x="1826723" y="811419"/>
                    </a:cubicBezTo>
                    <a:cubicBezTo>
                      <a:pt x="1262988" y="811419"/>
                      <a:pt x="699299" y="811419"/>
                      <a:pt x="135565" y="811419"/>
                    </a:cubicBezTo>
                    <a:close/>
                  </a:path>
                </a:pathLst>
              </a:custGeom>
              <a:solidFill>
                <a:srgbClr val="010101"/>
              </a:solidFill>
              <a:ln w="4567" cap="flat">
                <a:noFill/>
                <a:prstDash val="solid"/>
                <a:miter/>
              </a:ln>
            </p:spPr>
            <p:txBody>
              <a:bodyPr rtlCol="0" anchor="ctr"/>
              <a:lstStyle/>
              <a:p>
                <a:endParaRPr lang="en-US"/>
              </a:p>
            </p:txBody>
          </p:sp>
          <p:sp>
            <p:nvSpPr>
              <p:cNvPr id="198" name="Graphic 106">
                <a:extLst>
                  <a:ext uri="{FF2B5EF4-FFF2-40B4-BE49-F238E27FC236}">
                    <a16:creationId xmlns:a16="http://schemas.microsoft.com/office/drawing/2014/main" id="{B73DE773-1739-461D-A193-06F48193DE49}"/>
                  </a:ext>
                </a:extLst>
              </p:cNvPr>
              <p:cNvSpPr/>
              <p:nvPr/>
            </p:nvSpPr>
            <p:spPr>
              <a:xfrm>
                <a:off x="3859582" y="5960693"/>
                <a:ext cx="1346767" cy="420216"/>
              </a:xfrm>
              <a:custGeom>
                <a:avLst/>
                <a:gdLst>
                  <a:gd name="connsiteX0" fmla="*/ 1337899 w 1392591"/>
                  <a:gd name="connsiteY0" fmla="*/ 999 h 434514"/>
                  <a:gd name="connsiteX1" fmla="*/ 1359465 w 1392591"/>
                  <a:gd name="connsiteY1" fmla="*/ 15940 h 434514"/>
                  <a:gd name="connsiteX2" fmla="*/ 1392591 w 1392591"/>
                  <a:gd name="connsiteY2" fmla="*/ 159226 h 434514"/>
                  <a:gd name="connsiteX3" fmla="*/ 28444 w 1392591"/>
                  <a:gd name="connsiteY3" fmla="*/ 434514 h 434514"/>
                  <a:gd name="connsiteX4" fmla="*/ 983 w 1392591"/>
                  <a:gd name="connsiteY4" fmla="*/ 282318 h 434514"/>
                  <a:gd name="connsiteX5" fmla="*/ 14051 w 1392591"/>
                  <a:gd name="connsiteY5" fmla="*/ 261803 h 434514"/>
                  <a:gd name="connsiteX6" fmla="*/ 1337899 w 1392591"/>
                  <a:gd name="connsiteY6" fmla="*/ 999 h 4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591" h="434514">
                    <a:moveTo>
                      <a:pt x="1337899" y="999"/>
                    </a:moveTo>
                    <a:cubicBezTo>
                      <a:pt x="1353526" y="-2337"/>
                      <a:pt x="1356496" y="2690"/>
                      <a:pt x="1359465" y="15940"/>
                    </a:cubicBezTo>
                    <a:cubicBezTo>
                      <a:pt x="1370249" y="63778"/>
                      <a:pt x="1377513" y="112393"/>
                      <a:pt x="1392591" y="159226"/>
                    </a:cubicBezTo>
                    <a:cubicBezTo>
                      <a:pt x="1272653" y="184676"/>
                      <a:pt x="150118" y="411120"/>
                      <a:pt x="28444" y="434514"/>
                    </a:cubicBezTo>
                    <a:cubicBezTo>
                      <a:pt x="20037" y="391382"/>
                      <a:pt x="14554" y="344914"/>
                      <a:pt x="983" y="282318"/>
                    </a:cubicBezTo>
                    <a:cubicBezTo>
                      <a:pt x="-2352" y="267011"/>
                      <a:pt x="2994" y="263585"/>
                      <a:pt x="14051" y="261803"/>
                    </a:cubicBezTo>
                    <a:cubicBezTo>
                      <a:pt x="59422" y="254355"/>
                      <a:pt x="1272927" y="14935"/>
                      <a:pt x="1337899" y="999"/>
                    </a:cubicBezTo>
                    <a:close/>
                  </a:path>
                </a:pathLst>
              </a:custGeom>
              <a:solidFill>
                <a:srgbClr val="FFFFFF"/>
              </a:solidFill>
              <a:ln w="4567" cap="flat">
                <a:noFill/>
                <a:prstDash val="solid"/>
                <a:miter/>
              </a:ln>
            </p:spPr>
            <p:txBody>
              <a:bodyPr rtlCol="0" anchor="ctr"/>
              <a:lstStyle/>
              <a:p>
                <a:endParaRPr lang="en-US"/>
              </a:p>
            </p:txBody>
          </p:sp>
          <p:sp>
            <p:nvSpPr>
              <p:cNvPr id="202" name="Graphic 106">
                <a:extLst>
                  <a:ext uri="{FF2B5EF4-FFF2-40B4-BE49-F238E27FC236}">
                    <a16:creationId xmlns:a16="http://schemas.microsoft.com/office/drawing/2014/main" id="{E5DD3FC1-3BF9-4680-A4D8-676D39D59313}"/>
                  </a:ext>
                </a:extLst>
              </p:cNvPr>
              <p:cNvSpPr/>
              <p:nvPr/>
            </p:nvSpPr>
            <p:spPr>
              <a:xfrm>
                <a:off x="3275535" y="3919006"/>
                <a:ext cx="1688755" cy="2270439"/>
              </a:xfrm>
              <a:custGeom>
                <a:avLst/>
                <a:gdLst>
                  <a:gd name="connsiteX0" fmla="*/ 763404 w 1746215"/>
                  <a:gd name="connsiteY0" fmla="*/ 2347690 h 2347690"/>
                  <a:gd name="connsiteX1" fmla="*/ 537280 w 1746215"/>
                  <a:gd name="connsiteY1" fmla="*/ 2095796 h 2347690"/>
                  <a:gd name="connsiteX2" fmla="*/ 396598 w 1746215"/>
                  <a:gd name="connsiteY2" fmla="*/ 1766136 h 2347690"/>
                  <a:gd name="connsiteX3" fmla="*/ 379098 w 1746215"/>
                  <a:gd name="connsiteY3" fmla="*/ 1374291 h 2347690"/>
                  <a:gd name="connsiteX4" fmla="*/ 311612 w 1746215"/>
                  <a:gd name="connsiteY4" fmla="*/ 1064735 h 2347690"/>
                  <a:gd name="connsiteX5" fmla="*/ 140957 w 1746215"/>
                  <a:gd name="connsiteY5" fmla="*/ 816953 h 2347690"/>
                  <a:gd name="connsiteX6" fmla="*/ 31116 w 1746215"/>
                  <a:gd name="connsiteY6" fmla="*/ 709306 h 2347690"/>
                  <a:gd name="connsiteX7" fmla="*/ 19099 w 1746215"/>
                  <a:gd name="connsiteY7" fmla="*/ 533624 h 2347690"/>
                  <a:gd name="connsiteX8" fmla="*/ 166453 w 1746215"/>
                  <a:gd name="connsiteY8" fmla="*/ 436942 h 2347690"/>
                  <a:gd name="connsiteX9" fmla="*/ 335737 w 1746215"/>
                  <a:gd name="connsiteY9" fmla="*/ 478612 h 2347690"/>
                  <a:gd name="connsiteX10" fmla="*/ 599831 w 1746215"/>
                  <a:gd name="connsiteY10" fmla="*/ 590920 h 2347690"/>
                  <a:gd name="connsiteX11" fmla="*/ 754083 w 1746215"/>
                  <a:gd name="connsiteY11" fmla="*/ 736492 h 2347690"/>
                  <a:gd name="connsiteX12" fmla="*/ 813436 w 1746215"/>
                  <a:gd name="connsiteY12" fmla="*/ 890744 h 2347690"/>
                  <a:gd name="connsiteX13" fmla="*/ 868036 w 1746215"/>
                  <a:gd name="connsiteY13" fmla="*/ 1024939 h 2347690"/>
                  <a:gd name="connsiteX14" fmla="*/ 1080225 w 1746215"/>
                  <a:gd name="connsiteY14" fmla="*/ 910940 h 2347690"/>
                  <a:gd name="connsiteX15" fmla="*/ 1057791 w 1746215"/>
                  <a:gd name="connsiteY15" fmla="*/ 602160 h 2347690"/>
                  <a:gd name="connsiteX16" fmla="*/ 1034991 w 1746215"/>
                  <a:gd name="connsiteY16" fmla="*/ 299595 h 2347690"/>
                  <a:gd name="connsiteX17" fmla="*/ 1016075 w 1746215"/>
                  <a:gd name="connsiteY17" fmla="*/ 71780 h 2347690"/>
                  <a:gd name="connsiteX18" fmla="*/ 1014156 w 1746215"/>
                  <a:gd name="connsiteY18" fmla="*/ 13570 h 2347690"/>
                  <a:gd name="connsiteX19" fmla="*/ 1020690 w 1746215"/>
                  <a:gd name="connsiteY19" fmla="*/ 0 h 2347690"/>
                  <a:gd name="connsiteX20" fmla="*/ 1168089 w 1746215"/>
                  <a:gd name="connsiteY20" fmla="*/ 157222 h 2347690"/>
                  <a:gd name="connsiteX21" fmla="*/ 1381100 w 1746215"/>
                  <a:gd name="connsiteY21" fmla="*/ 516079 h 2347690"/>
                  <a:gd name="connsiteX22" fmla="*/ 1548465 w 1746215"/>
                  <a:gd name="connsiteY22" fmla="*/ 803338 h 2347690"/>
                  <a:gd name="connsiteX23" fmla="*/ 1591917 w 1746215"/>
                  <a:gd name="connsiteY23" fmla="*/ 1155020 h 2347690"/>
                  <a:gd name="connsiteX24" fmla="*/ 1626277 w 1746215"/>
                  <a:gd name="connsiteY24" fmla="*/ 1679644 h 2347690"/>
                  <a:gd name="connsiteX25" fmla="*/ 1653189 w 1746215"/>
                  <a:gd name="connsiteY25" fmla="*/ 1934462 h 2347690"/>
                  <a:gd name="connsiteX26" fmla="*/ 1746216 w 1746215"/>
                  <a:gd name="connsiteY26" fmla="*/ 2150900 h 2347690"/>
                  <a:gd name="connsiteX27" fmla="*/ 763404 w 1746215"/>
                  <a:gd name="connsiteY27" fmla="*/ 2347690 h 23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6215" h="2347690">
                    <a:moveTo>
                      <a:pt x="763404" y="2347690"/>
                    </a:moveTo>
                    <a:cubicBezTo>
                      <a:pt x="669098" y="2286830"/>
                      <a:pt x="598734" y="2187909"/>
                      <a:pt x="537280" y="2095796"/>
                    </a:cubicBezTo>
                    <a:cubicBezTo>
                      <a:pt x="470708" y="1996007"/>
                      <a:pt x="414326" y="1885984"/>
                      <a:pt x="396598" y="1766136"/>
                    </a:cubicBezTo>
                    <a:cubicBezTo>
                      <a:pt x="377407" y="1636283"/>
                      <a:pt x="385129" y="1504967"/>
                      <a:pt x="379098" y="1374291"/>
                    </a:cubicBezTo>
                    <a:cubicBezTo>
                      <a:pt x="374072" y="1264816"/>
                      <a:pt x="353191" y="1165803"/>
                      <a:pt x="311612" y="1064735"/>
                    </a:cubicBezTo>
                    <a:cubicBezTo>
                      <a:pt x="272044" y="968602"/>
                      <a:pt x="203919" y="898375"/>
                      <a:pt x="140957" y="816953"/>
                    </a:cubicBezTo>
                    <a:cubicBezTo>
                      <a:pt x="122132" y="792646"/>
                      <a:pt x="42676" y="737634"/>
                      <a:pt x="31116" y="709306"/>
                    </a:cubicBezTo>
                    <a:cubicBezTo>
                      <a:pt x="-4294" y="658909"/>
                      <a:pt x="-11102" y="581280"/>
                      <a:pt x="19099" y="533624"/>
                    </a:cubicBezTo>
                    <a:cubicBezTo>
                      <a:pt x="53505" y="479343"/>
                      <a:pt x="105775" y="450284"/>
                      <a:pt x="166453" y="436942"/>
                    </a:cubicBezTo>
                    <a:cubicBezTo>
                      <a:pt x="212646" y="426799"/>
                      <a:pt x="292468" y="461250"/>
                      <a:pt x="335737" y="478612"/>
                    </a:cubicBezTo>
                    <a:cubicBezTo>
                      <a:pt x="403314" y="505798"/>
                      <a:pt x="532985" y="562181"/>
                      <a:pt x="599831" y="590920"/>
                    </a:cubicBezTo>
                    <a:cubicBezTo>
                      <a:pt x="668184" y="620300"/>
                      <a:pt x="719587" y="669646"/>
                      <a:pt x="754083" y="736492"/>
                    </a:cubicBezTo>
                    <a:cubicBezTo>
                      <a:pt x="779396" y="785610"/>
                      <a:pt x="797855" y="837788"/>
                      <a:pt x="813436" y="890744"/>
                    </a:cubicBezTo>
                    <a:cubicBezTo>
                      <a:pt x="820883" y="916057"/>
                      <a:pt x="848983" y="996382"/>
                      <a:pt x="868036" y="1024939"/>
                    </a:cubicBezTo>
                    <a:cubicBezTo>
                      <a:pt x="907285" y="1083834"/>
                      <a:pt x="1089912" y="1072411"/>
                      <a:pt x="1080225" y="910940"/>
                    </a:cubicBezTo>
                    <a:cubicBezTo>
                      <a:pt x="1074057" y="807952"/>
                      <a:pt x="1065421" y="705056"/>
                      <a:pt x="1057791" y="602160"/>
                    </a:cubicBezTo>
                    <a:cubicBezTo>
                      <a:pt x="1050343" y="501275"/>
                      <a:pt x="1042530" y="400435"/>
                      <a:pt x="1034991" y="299595"/>
                    </a:cubicBezTo>
                    <a:cubicBezTo>
                      <a:pt x="1029325" y="223611"/>
                      <a:pt x="1024985" y="147490"/>
                      <a:pt x="1016075" y="71780"/>
                    </a:cubicBezTo>
                    <a:cubicBezTo>
                      <a:pt x="1013791" y="52453"/>
                      <a:pt x="1015207" y="32989"/>
                      <a:pt x="1014156" y="13570"/>
                    </a:cubicBezTo>
                    <a:cubicBezTo>
                      <a:pt x="1013882" y="8224"/>
                      <a:pt x="1013516" y="2102"/>
                      <a:pt x="1020690" y="0"/>
                    </a:cubicBezTo>
                    <a:cubicBezTo>
                      <a:pt x="1074102" y="48432"/>
                      <a:pt x="1130119" y="94672"/>
                      <a:pt x="1168089" y="157222"/>
                    </a:cubicBezTo>
                    <a:cubicBezTo>
                      <a:pt x="1240235" y="276156"/>
                      <a:pt x="1309822" y="396597"/>
                      <a:pt x="1381100" y="516079"/>
                    </a:cubicBezTo>
                    <a:cubicBezTo>
                      <a:pt x="1437756" y="611070"/>
                      <a:pt x="1508121" y="699391"/>
                      <a:pt x="1548465" y="803338"/>
                    </a:cubicBezTo>
                    <a:cubicBezTo>
                      <a:pt x="1589907" y="910117"/>
                      <a:pt x="1583967" y="1041479"/>
                      <a:pt x="1591917" y="1155020"/>
                    </a:cubicBezTo>
                    <a:cubicBezTo>
                      <a:pt x="1604117" y="1329834"/>
                      <a:pt x="1612296" y="1504967"/>
                      <a:pt x="1626277" y="1679644"/>
                    </a:cubicBezTo>
                    <a:cubicBezTo>
                      <a:pt x="1632902" y="1762253"/>
                      <a:pt x="1632263" y="1854229"/>
                      <a:pt x="1653189" y="1934462"/>
                    </a:cubicBezTo>
                    <a:cubicBezTo>
                      <a:pt x="1672516" y="2008618"/>
                      <a:pt x="1709435" y="2083780"/>
                      <a:pt x="1746216" y="2150900"/>
                    </a:cubicBezTo>
                    <a:cubicBezTo>
                      <a:pt x="1633313" y="2178223"/>
                      <a:pt x="973491" y="2312600"/>
                      <a:pt x="763404" y="2347690"/>
                    </a:cubicBezTo>
                    <a:close/>
                  </a:path>
                </a:pathLst>
              </a:custGeom>
              <a:solidFill>
                <a:srgbClr val="F0B88F"/>
              </a:solidFill>
              <a:ln w="4567" cap="flat">
                <a:noFill/>
                <a:prstDash val="solid"/>
                <a:miter/>
              </a:ln>
            </p:spPr>
            <p:txBody>
              <a:bodyPr rtlCol="0" anchor="ctr"/>
              <a:lstStyle/>
              <a:p>
                <a:endParaRPr lang="en-US"/>
              </a:p>
            </p:txBody>
          </p:sp>
        </p:grpSp>
        <p:grpSp>
          <p:nvGrpSpPr>
            <p:cNvPr id="305" name="Group 304">
              <a:extLst>
                <a:ext uri="{FF2B5EF4-FFF2-40B4-BE49-F238E27FC236}">
                  <a16:creationId xmlns:a16="http://schemas.microsoft.com/office/drawing/2014/main" id="{8870ED0E-585E-4965-9C82-E8CE0834F04D}"/>
                </a:ext>
              </a:extLst>
            </p:cNvPr>
            <p:cNvGrpSpPr/>
            <p:nvPr/>
          </p:nvGrpSpPr>
          <p:grpSpPr>
            <a:xfrm>
              <a:off x="2885741" y="3214306"/>
              <a:ext cx="1297586" cy="961736"/>
              <a:chOff x="2885741" y="3214306"/>
              <a:chExt cx="1297586" cy="961736"/>
            </a:xfrm>
          </p:grpSpPr>
          <p:sp>
            <p:nvSpPr>
              <p:cNvPr id="196" name="Graphic 106">
                <a:extLst>
                  <a:ext uri="{FF2B5EF4-FFF2-40B4-BE49-F238E27FC236}">
                    <a16:creationId xmlns:a16="http://schemas.microsoft.com/office/drawing/2014/main" id="{19C29C63-7AA2-4D11-9E21-0D1AEBDFCF12}"/>
                  </a:ext>
                </a:extLst>
              </p:cNvPr>
              <p:cNvSpPr/>
              <p:nvPr/>
            </p:nvSpPr>
            <p:spPr>
              <a:xfrm>
                <a:off x="3082085" y="3214306"/>
                <a:ext cx="961730" cy="961736"/>
              </a:xfrm>
              <a:custGeom>
                <a:avLst/>
                <a:gdLst>
                  <a:gd name="connsiteX0" fmla="*/ 970428 w 994453"/>
                  <a:gd name="connsiteY0" fmla="*/ 922909 h 994459"/>
                  <a:gd name="connsiteX1" fmla="*/ 99787 w 994453"/>
                  <a:gd name="connsiteY1" fmla="*/ 994370 h 994459"/>
                  <a:gd name="connsiteX2" fmla="*/ 71550 w 994453"/>
                  <a:gd name="connsiteY2" fmla="*/ 970428 h 994459"/>
                  <a:gd name="connsiteX3" fmla="*/ 90 w 994453"/>
                  <a:gd name="connsiteY3" fmla="*/ 99787 h 994459"/>
                  <a:gd name="connsiteX4" fmla="*/ 24032 w 994453"/>
                  <a:gd name="connsiteY4" fmla="*/ 71550 h 994459"/>
                  <a:gd name="connsiteX5" fmla="*/ 894672 w 994453"/>
                  <a:gd name="connsiteY5" fmla="*/ 90 h 994459"/>
                  <a:gd name="connsiteX6" fmla="*/ 922909 w 994453"/>
                  <a:gd name="connsiteY6" fmla="*/ 24032 h 994459"/>
                  <a:gd name="connsiteX7" fmla="*/ 994370 w 994453"/>
                  <a:gd name="connsiteY7" fmla="*/ 894672 h 994459"/>
                  <a:gd name="connsiteX8" fmla="*/ 970428 w 994453"/>
                  <a:gd name="connsiteY8" fmla="*/ 922909 h 9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453" h="994459">
                    <a:moveTo>
                      <a:pt x="970428" y="922909"/>
                    </a:moveTo>
                    <a:lnTo>
                      <a:pt x="99787" y="994370"/>
                    </a:lnTo>
                    <a:cubicBezTo>
                      <a:pt x="85395" y="995558"/>
                      <a:pt x="72738" y="984820"/>
                      <a:pt x="71550" y="970428"/>
                    </a:cubicBezTo>
                    <a:lnTo>
                      <a:pt x="90" y="99787"/>
                    </a:lnTo>
                    <a:cubicBezTo>
                      <a:pt x="-1098" y="85395"/>
                      <a:pt x="9639" y="72738"/>
                      <a:pt x="24032" y="71550"/>
                    </a:cubicBezTo>
                    <a:lnTo>
                      <a:pt x="894672" y="90"/>
                    </a:lnTo>
                    <a:cubicBezTo>
                      <a:pt x="909065" y="-1098"/>
                      <a:pt x="921721" y="9639"/>
                      <a:pt x="922909" y="24032"/>
                    </a:cubicBezTo>
                    <a:lnTo>
                      <a:pt x="994370" y="894672"/>
                    </a:lnTo>
                    <a:cubicBezTo>
                      <a:pt x="995512" y="909110"/>
                      <a:pt x="984820" y="921767"/>
                      <a:pt x="970428" y="922909"/>
                    </a:cubicBezTo>
                    <a:close/>
                  </a:path>
                </a:pathLst>
              </a:custGeom>
              <a:solidFill>
                <a:srgbClr val="FFFFFF"/>
              </a:solidFill>
              <a:ln w="4567"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6B290326-2F76-4D08-ACB5-F8A462BF37EB}"/>
                  </a:ext>
                </a:extLst>
              </p:cNvPr>
              <p:cNvSpPr/>
              <p:nvPr/>
            </p:nvSpPr>
            <p:spPr>
              <a:xfrm>
                <a:off x="3152862" y="3289600"/>
                <a:ext cx="821596" cy="822027"/>
              </a:xfrm>
              <a:custGeom>
                <a:avLst/>
                <a:gdLst>
                  <a:gd name="connsiteX0" fmla="*/ 335038 w 821596"/>
                  <a:gd name="connsiteY0" fmla="*/ 768552 h 822027"/>
                  <a:gd name="connsiteX1" fmla="*/ 335789 w 821596"/>
                  <a:gd name="connsiteY1" fmla="*/ 769126 h 822027"/>
                  <a:gd name="connsiteX2" fmla="*/ 338131 w 821596"/>
                  <a:gd name="connsiteY2" fmla="*/ 795419 h 822027"/>
                  <a:gd name="connsiteX3" fmla="*/ 335921 w 821596"/>
                  <a:gd name="connsiteY3" fmla="*/ 798070 h 822027"/>
                  <a:gd name="connsiteX4" fmla="*/ 310160 w 821596"/>
                  <a:gd name="connsiteY4" fmla="*/ 800368 h 822027"/>
                  <a:gd name="connsiteX5" fmla="*/ 306890 w 821596"/>
                  <a:gd name="connsiteY5" fmla="*/ 797628 h 822027"/>
                  <a:gd name="connsiteX6" fmla="*/ 304769 w 821596"/>
                  <a:gd name="connsiteY6" fmla="*/ 773679 h 822027"/>
                  <a:gd name="connsiteX7" fmla="*/ 306979 w 821596"/>
                  <a:gd name="connsiteY7" fmla="*/ 771027 h 822027"/>
                  <a:gd name="connsiteX8" fmla="*/ 727378 w 821596"/>
                  <a:gd name="connsiteY8" fmla="*/ 731789 h 822027"/>
                  <a:gd name="connsiteX9" fmla="*/ 730117 w 821596"/>
                  <a:gd name="connsiteY9" fmla="*/ 734042 h 822027"/>
                  <a:gd name="connsiteX10" fmla="*/ 732371 w 821596"/>
                  <a:gd name="connsiteY10" fmla="*/ 759671 h 822027"/>
                  <a:gd name="connsiteX11" fmla="*/ 730162 w 821596"/>
                  <a:gd name="connsiteY11" fmla="*/ 762322 h 822027"/>
                  <a:gd name="connsiteX12" fmla="*/ 705063 w 821596"/>
                  <a:gd name="connsiteY12" fmla="*/ 764532 h 822027"/>
                  <a:gd name="connsiteX13" fmla="*/ 701794 w 821596"/>
                  <a:gd name="connsiteY13" fmla="*/ 761792 h 822027"/>
                  <a:gd name="connsiteX14" fmla="*/ 699584 w 821596"/>
                  <a:gd name="connsiteY14" fmla="*/ 737003 h 822027"/>
                  <a:gd name="connsiteX15" fmla="*/ 702059 w 821596"/>
                  <a:gd name="connsiteY15" fmla="*/ 734042 h 822027"/>
                  <a:gd name="connsiteX16" fmla="*/ 481783 w 821596"/>
                  <a:gd name="connsiteY16" fmla="*/ 725337 h 822027"/>
                  <a:gd name="connsiteX17" fmla="*/ 484478 w 821596"/>
                  <a:gd name="connsiteY17" fmla="*/ 727546 h 822027"/>
                  <a:gd name="connsiteX18" fmla="*/ 487130 w 821596"/>
                  <a:gd name="connsiteY18" fmla="*/ 757638 h 822027"/>
                  <a:gd name="connsiteX19" fmla="*/ 487350 w 821596"/>
                  <a:gd name="connsiteY19" fmla="*/ 760112 h 822027"/>
                  <a:gd name="connsiteX20" fmla="*/ 489295 w 821596"/>
                  <a:gd name="connsiteY20" fmla="*/ 781986 h 822027"/>
                  <a:gd name="connsiteX21" fmla="*/ 487085 w 821596"/>
                  <a:gd name="connsiteY21" fmla="*/ 784637 h 822027"/>
                  <a:gd name="connsiteX22" fmla="*/ 401892 w 821596"/>
                  <a:gd name="connsiteY22" fmla="*/ 792193 h 822027"/>
                  <a:gd name="connsiteX23" fmla="*/ 398622 w 821596"/>
                  <a:gd name="connsiteY23" fmla="*/ 789453 h 822027"/>
                  <a:gd name="connsiteX24" fmla="*/ 396325 w 821596"/>
                  <a:gd name="connsiteY24" fmla="*/ 763515 h 822027"/>
                  <a:gd name="connsiteX25" fmla="*/ 396545 w 821596"/>
                  <a:gd name="connsiteY25" fmla="*/ 763249 h 822027"/>
                  <a:gd name="connsiteX26" fmla="*/ 456110 w 821596"/>
                  <a:gd name="connsiteY26" fmla="*/ 757948 h 822027"/>
                  <a:gd name="connsiteX27" fmla="*/ 453636 w 821596"/>
                  <a:gd name="connsiteY27" fmla="*/ 730286 h 822027"/>
                  <a:gd name="connsiteX28" fmla="*/ 455845 w 821596"/>
                  <a:gd name="connsiteY28" fmla="*/ 727635 h 822027"/>
                  <a:gd name="connsiteX29" fmla="*/ 816636 w 821596"/>
                  <a:gd name="connsiteY29" fmla="*/ 723879 h 822027"/>
                  <a:gd name="connsiteX30" fmla="*/ 819331 w 821596"/>
                  <a:gd name="connsiteY30" fmla="*/ 726132 h 822027"/>
                  <a:gd name="connsiteX31" fmla="*/ 821585 w 821596"/>
                  <a:gd name="connsiteY31" fmla="*/ 751761 h 822027"/>
                  <a:gd name="connsiteX32" fmla="*/ 819376 w 821596"/>
                  <a:gd name="connsiteY32" fmla="*/ 754412 h 822027"/>
                  <a:gd name="connsiteX33" fmla="*/ 794277 w 821596"/>
                  <a:gd name="connsiteY33" fmla="*/ 756622 h 822027"/>
                  <a:gd name="connsiteX34" fmla="*/ 791008 w 821596"/>
                  <a:gd name="connsiteY34" fmla="*/ 753882 h 822027"/>
                  <a:gd name="connsiteX35" fmla="*/ 788798 w 821596"/>
                  <a:gd name="connsiteY35" fmla="*/ 728784 h 822027"/>
                  <a:gd name="connsiteX36" fmla="*/ 791008 w 821596"/>
                  <a:gd name="connsiteY36" fmla="*/ 726132 h 822027"/>
                  <a:gd name="connsiteX37" fmla="*/ 384306 w 821596"/>
                  <a:gd name="connsiteY37" fmla="*/ 672445 h 822027"/>
                  <a:gd name="connsiteX38" fmla="*/ 388592 w 821596"/>
                  <a:gd name="connsiteY38" fmla="*/ 676024 h 822027"/>
                  <a:gd name="connsiteX39" fmla="*/ 390889 w 821596"/>
                  <a:gd name="connsiteY39" fmla="*/ 702050 h 822027"/>
                  <a:gd name="connsiteX40" fmla="*/ 418640 w 821596"/>
                  <a:gd name="connsiteY40" fmla="*/ 699576 h 822027"/>
                  <a:gd name="connsiteX41" fmla="*/ 421335 w 821596"/>
                  <a:gd name="connsiteY41" fmla="*/ 701829 h 822027"/>
                  <a:gd name="connsiteX42" fmla="*/ 423499 w 821596"/>
                  <a:gd name="connsiteY42" fmla="*/ 726177 h 822027"/>
                  <a:gd name="connsiteX43" fmla="*/ 421290 w 821596"/>
                  <a:gd name="connsiteY43" fmla="*/ 728828 h 822027"/>
                  <a:gd name="connsiteX44" fmla="*/ 393496 w 821596"/>
                  <a:gd name="connsiteY44" fmla="*/ 731302 h 822027"/>
                  <a:gd name="connsiteX45" fmla="*/ 396148 w 821596"/>
                  <a:gd name="connsiteY45" fmla="*/ 761085 h 822027"/>
                  <a:gd name="connsiteX46" fmla="*/ 394822 w 821596"/>
                  <a:gd name="connsiteY46" fmla="*/ 762676 h 822027"/>
                  <a:gd name="connsiteX47" fmla="*/ 337246 w 821596"/>
                  <a:gd name="connsiteY47" fmla="*/ 767801 h 822027"/>
                  <a:gd name="connsiteX48" fmla="*/ 335567 w 821596"/>
                  <a:gd name="connsiteY48" fmla="*/ 766387 h 822027"/>
                  <a:gd name="connsiteX49" fmla="*/ 332916 w 821596"/>
                  <a:gd name="connsiteY49" fmla="*/ 736649 h 822027"/>
                  <a:gd name="connsiteX50" fmla="*/ 304724 w 821596"/>
                  <a:gd name="connsiteY50" fmla="*/ 739168 h 822027"/>
                  <a:gd name="connsiteX51" fmla="*/ 301454 w 821596"/>
                  <a:gd name="connsiteY51" fmla="*/ 736428 h 822027"/>
                  <a:gd name="connsiteX52" fmla="*/ 299333 w 821596"/>
                  <a:gd name="connsiteY52" fmla="*/ 712656 h 822027"/>
                  <a:gd name="connsiteX53" fmla="*/ 301543 w 821596"/>
                  <a:gd name="connsiteY53" fmla="*/ 710004 h 822027"/>
                  <a:gd name="connsiteX54" fmla="*/ 330308 w 821596"/>
                  <a:gd name="connsiteY54" fmla="*/ 707441 h 822027"/>
                  <a:gd name="connsiteX55" fmla="*/ 328011 w 821596"/>
                  <a:gd name="connsiteY55" fmla="*/ 681370 h 822027"/>
                  <a:gd name="connsiteX56" fmla="*/ 331546 w 821596"/>
                  <a:gd name="connsiteY56" fmla="*/ 677128 h 822027"/>
                  <a:gd name="connsiteX57" fmla="*/ 201503 w 821596"/>
                  <a:gd name="connsiteY57" fmla="*/ 657862 h 822027"/>
                  <a:gd name="connsiteX58" fmla="*/ 203051 w 821596"/>
                  <a:gd name="connsiteY58" fmla="*/ 659143 h 822027"/>
                  <a:gd name="connsiteX59" fmla="*/ 210827 w 821596"/>
                  <a:gd name="connsiteY59" fmla="*/ 746901 h 822027"/>
                  <a:gd name="connsiteX60" fmla="*/ 209546 w 821596"/>
                  <a:gd name="connsiteY60" fmla="*/ 748447 h 822027"/>
                  <a:gd name="connsiteX61" fmla="*/ 121789 w 821596"/>
                  <a:gd name="connsiteY61" fmla="*/ 756223 h 822027"/>
                  <a:gd name="connsiteX62" fmla="*/ 120243 w 821596"/>
                  <a:gd name="connsiteY62" fmla="*/ 754942 h 822027"/>
                  <a:gd name="connsiteX63" fmla="*/ 112466 w 821596"/>
                  <a:gd name="connsiteY63" fmla="*/ 667186 h 822027"/>
                  <a:gd name="connsiteX64" fmla="*/ 113747 w 821596"/>
                  <a:gd name="connsiteY64" fmla="*/ 665639 h 822027"/>
                  <a:gd name="connsiteX65" fmla="*/ 229208 w 821596"/>
                  <a:gd name="connsiteY65" fmla="*/ 624721 h 822027"/>
                  <a:gd name="connsiteX66" fmla="*/ 80517 w 821596"/>
                  <a:gd name="connsiteY66" fmla="*/ 637934 h 822027"/>
                  <a:gd name="connsiteX67" fmla="*/ 79236 w 821596"/>
                  <a:gd name="connsiteY67" fmla="*/ 639480 h 822027"/>
                  <a:gd name="connsiteX68" fmla="*/ 92448 w 821596"/>
                  <a:gd name="connsiteY68" fmla="*/ 788171 h 822027"/>
                  <a:gd name="connsiteX69" fmla="*/ 93994 w 821596"/>
                  <a:gd name="connsiteY69" fmla="*/ 789452 h 822027"/>
                  <a:gd name="connsiteX70" fmla="*/ 242685 w 821596"/>
                  <a:gd name="connsiteY70" fmla="*/ 776240 h 822027"/>
                  <a:gd name="connsiteX71" fmla="*/ 243967 w 821596"/>
                  <a:gd name="connsiteY71" fmla="*/ 774694 h 822027"/>
                  <a:gd name="connsiteX72" fmla="*/ 230754 w 821596"/>
                  <a:gd name="connsiteY72" fmla="*/ 626003 h 822027"/>
                  <a:gd name="connsiteX73" fmla="*/ 229208 w 821596"/>
                  <a:gd name="connsiteY73" fmla="*/ 624721 h 822027"/>
                  <a:gd name="connsiteX74" fmla="*/ 256516 w 821596"/>
                  <a:gd name="connsiteY74" fmla="*/ 592111 h 822027"/>
                  <a:gd name="connsiteX75" fmla="*/ 258062 w 821596"/>
                  <a:gd name="connsiteY75" fmla="*/ 593393 h 822027"/>
                  <a:gd name="connsiteX76" fmla="*/ 276577 w 821596"/>
                  <a:gd name="connsiteY76" fmla="*/ 801958 h 822027"/>
                  <a:gd name="connsiteX77" fmla="*/ 275296 w 821596"/>
                  <a:gd name="connsiteY77" fmla="*/ 803504 h 822027"/>
                  <a:gd name="connsiteX78" fmla="*/ 66731 w 821596"/>
                  <a:gd name="connsiteY78" fmla="*/ 822018 h 822027"/>
                  <a:gd name="connsiteX79" fmla="*/ 65185 w 821596"/>
                  <a:gd name="connsiteY79" fmla="*/ 820737 h 822027"/>
                  <a:gd name="connsiteX80" fmla="*/ 46670 w 821596"/>
                  <a:gd name="connsiteY80" fmla="*/ 612172 h 822027"/>
                  <a:gd name="connsiteX81" fmla="*/ 47951 w 821596"/>
                  <a:gd name="connsiteY81" fmla="*/ 610626 h 822027"/>
                  <a:gd name="connsiteX82" fmla="*/ 618367 w 821596"/>
                  <a:gd name="connsiteY82" fmla="*/ 559943 h 822027"/>
                  <a:gd name="connsiteX83" fmla="*/ 620488 w 821596"/>
                  <a:gd name="connsiteY83" fmla="*/ 561887 h 822027"/>
                  <a:gd name="connsiteX84" fmla="*/ 622830 w 821596"/>
                  <a:gd name="connsiteY84" fmla="*/ 588046 h 822027"/>
                  <a:gd name="connsiteX85" fmla="*/ 620930 w 821596"/>
                  <a:gd name="connsiteY85" fmla="*/ 590256 h 822027"/>
                  <a:gd name="connsiteX86" fmla="*/ 594771 w 821596"/>
                  <a:gd name="connsiteY86" fmla="*/ 592554 h 822027"/>
                  <a:gd name="connsiteX87" fmla="*/ 592517 w 821596"/>
                  <a:gd name="connsiteY87" fmla="*/ 590742 h 822027"/>
                  <a:gd name="connsiteX88" fmla="*/ 590175 w 821596"/>
                  <a:gd name="connsiteY88" fmla="*/ 564317 h 822027"/>
                  <a:gd name="connsiteX89" fmla="*/ 591943 w 821596"/>
                  <a:gd name="connsiteY89" fmla="*/ 562286 h 822027"/>
                  <a:gd name="connsiteX90" fmla="*/ 618367 w 821596"/>
                  <a:gd name="connsiteY90" fmla="*/ 559943 h 822027"/>
                  <a:gd name="connsiteX91" fmla="*/ 314401 w 821596"/>
                  <a:gd name="connsiteY91" fmla="*/ 556187 h 822027"/>
                  <a:gd name="connsiteX92" fmla="*/ 317009 w 821596"/>
                  <a:gd name="connsiteY92" fmla="*/ 558396 h 822027"/>
                  <a:gd name="connsiteX93" fmla="*/ 321957 w 821596"/>
                  <a:gd name="connsiteY93" fmla="*/ 613984 h 822027"/>
                  <a:gd name="connsiteX94" fmla="*/ 319748 w 821596"/>
                  <a:gd name="connsiteY94" fmla="*/ 616635 h 822027"/>
                  <a:gd name="connsiteX95" fmla="*/ 294606 w 821596"/>
                  <a:gd name="connsiteY95" fmla="*/ 618889 h 822027"/>
                  <a:gd name="connsiteX96" fmla="*/ 291336 w 821596"/>
                  <a:gd name="connsiteY96" fmla="*/ 616149 h 822027"/>
                  <a:gd name="connsiteX97" fmla="*/ 286254 w 821596"/>
                  <a:gd name="connsiteY97" fmla="*/ 558705 h 822027"/>
                  <a:gd name="connsiteX98" fmla="*/ 375866 w 821596"/>
                  <a:gd name="connsiteY98" fmla="*/ 550752 h 822027"/>
                  <a:gd name="connsiteX99" fmla="*/ 376353 w 821596"/>
                  <a:gd name="connsiteY99" fmla="*/ 551149 h 822027"/>
                  <a:gd name="connsiteX100" fmla="*/ 378694 w 821596"/>
                  <a:gd name="connsiteY100" fmla="*/ 577662 h 822027"/>
                  <a:gd name="connsiteX101" fmla="*/ 376485 w 821596"/>
                  <a:gd name="connsiteY101" fmla="*/ 580313 h 822027"/>
                  <a:gd name="connsiteX102" fmla="*/ 352535 w 821596"/>
                  <a:gd name="connsiteY102" fmla="*/ 582434 h 822027"/>
                  <a:gd name="connsiteX103" fmla="*/ 349265 w 821596"/>
                  <a:gd name="connsiteY103" fmla="*/ 579695 h 822027"/>
                  <a:gd name="connsiteX104" fmla="*/ 347144 w 821596"/>
                  <a:gd name="connsiteY104" fmla="*/ 555745 h 822027"/>
                  <a:gd name="connsiteX105" fmla="*/ 349354 w 821596"/>
                  <a:gd name="connsiteY105" fmla="*/ 553094 h 822027"/>
                  <a:gd name="connsiteX106" fmla="*/ 645497 w 821596"/>
                  <a:gd name="connsiteY106" fmla="*/ 526759 h 822027"/>
                  <a:gd name="connsiteX107" fmla="*/ 559332 w 821596"/>
                  <a:gd name="connsiteY107" fmla="*/ 534404 h 822027"/>
                  <a:gd name="connsiteX108" fmla="*/ 556990 w 821596"/>
                  <a:gd name="connsiteY108" fmla="*/ 537232 h 822027"/>
                  <a:gd name="connsiteX109" fmla="*/ 564590 w 821596"/>
                  <a:gd name="connsiteY109" fmla="*/ 623132 h 822027"/>
                  <a:gd name="connsiteX110" fmla="*/ 567728 w 821596"/>
                  <a:gd name="connsiteY110" fmla="*/ 625739 h 822027"/>
                  <a:gd name="connsiteX111" fmla="*/ 653628 w 821596"/>
                  <a:gd name="connsiteY111" fmla="*/ 618096 h 822027"/>
                  <a:gd name="connsiteX112" fmla="*/ 655970 w 821596"/>
                  <a:gd name="connsiteY112" fmla="*/ 615267 h 822027"/>
                  <a:gd name="connsiteX113" fmla="*/ 648325 w 821596"/>
                  <a:gd name="connsiteY113" fmla="*/ 529101 h 822027"/>
                  <a:gd name="connsiteX114" fmla="*/ 645497 w 821596"/>
                  <a:gd name="connsiteY114" fmla="*/ 526759 h 822027"/>
                  <a:gd name="connsiteX115" fmla="*/ 432691 w 821596"/>
                  <a:gd name="connsiteY115" fmla="*/ 516286 h 822027"/>
                  <a:gd name="connsiteX116" fmla="*/ 432735 w 821596"/>
                  <a:gd name="connsiteY116" fmla="*/ 516330 h 822027"/>
                  <a:gd name="connsiteX117" fmla="*/ 433088 w 821596"/>
                  <a:gd name="connsiteY117" fmla="*/ 516286 h 822027"/>
                  <a:gd name="connsiteX118" fmla="*/ 435784 w 821596"/>
                  <a:gd name="connsiteY118" fmla="*/ 518539 h 822027"/>
                  <a:gd name="connsiteX119" fmla="*/ 438170 w 821596"/>
                  <a:gd name="connsiteY119" fmla="*/ 545184 h 822027"/>
                  <a:gd name="connsiteX120" fmla="*/ 465566 w 821596"/>
                  <a:gd name="connsiteY120" fmla="*/ 542754 h 822027"/>
                  <a:gd name="connsiteX121" fmla="*/ 468262 w 821596"/>
                  <a:gd name="connsiteY121" fmla="*/ 545007 h 822027"/>
                  <a:gd name="connsiteX122" fmla="*/ 473210 w 821596"/>
                  <a:gd name="connsiteY122" fmla="*/ 600595 h 822027"/>
                  <a:gd name="connsiteX123" fmla="*/ 470912 w 821596"/>
                  <a:gd name="connsiteY123" fmla="*/ 603291 h 822027"/>
                  <a:gd name="connsiteX124" fmla="*/ 441749 w 821596"/>
                  <a:gd name="connsiteY124" fmla="*/ 605898 h 822027"/>
                  <a:gd name="connsiteX125" fmla="*/ 442412 w 821596"/>
                  <a:gd name="connsiteY125" fmla="*/ 606472 h 822027"/>
                  <a:gd name="connsiteX126" fmla="*/ 444798 w 821596"/>
                  <a:gd name="connsiteY126" fmla="*/ 633117 h 822027"/>
                  <a:gd name="connsiteX127" fmla="*/ 442588 w 821596"/>
                  <a:gd name="connsiteY127" fmla="*/ 635768 h 822027"/>
                  <a:gd name="connsiteX128" fmla="*/ 357882 w 821596"/>
                  <a:gd name="connsiteY128" fmla="*/ 643281 h 822027"/>
                  <a:gd name="connsiteX129" fmla="*/ 354612 w 821596"/>
                  <a:gd name="connsiteY129" fmla="*/ 640541 h 822027"/>
                  <a:gd name="connsiteX130" fmla="*/ 352446 w 821596"/>
                  <a:gd name="connsiteY130" fmla="*/ 616282 h 822027"/>
                  <a:gd name="connsiteX131" fmla="*/ 354656 w 821596"/>
                  <a:gd name="connsiteY131" fmla="*/ 613631 h 822027"/>
                  <a:gd name="connsiteX132" fmla="*/ 412895 w 821596"/>
                  <a:gd name="connsiteY132" fmla="*/ 608460 h 822027"/>
                  <a:gd name="connsiteX133" fmla="*/ 407637 w 821596"/>
                  <a:gd name="connsiteY133" fmla="*/ 549249 h 822027"/>
                  <a:gd name="connsiteX134" fmla="*/ 408078 w 821596"/>
                  <a:gd name="connsiteY134" fmla="*/ 548189 h 822027"/>
                  <a:gd name="connsiteX135" fmla="*/ 376970 w 821596"/>
                  <a:gd name="connsiteY135" fmla="*/ 550929 h 822027"/>
                  <a:gd name="connsiteX136" fmla="*/ 376528 w 821596"/>
                  <a:gd name="connsiteY136" fmla="*/ 550531 h 822027"/>
                  <a:gd name="connsiteX137" fmla="*/ 374187 w 821596"/>
                  <a:gd name="connsiteY137" fmla="*/ 523974 h 822027"/>
                  <a:gd name="connsiteX138" fmla="*/ 376396 w 821596"/>
                  <a:gd name="connsiteY138" fmla="*/ 521323 h 822027"/>
                  <a:gd name="connsiteX139" fmla="*/ 431675 w 821596"/>
                  <a:gd name="connsiteY139" fmla="*/ 516418 h 822027"/>
                  <a:gd name="connsiteX140" fmla="*/ 432691 w 821596"/>
                  <a:gd name="connsiteY140" fmla="*/ 516286 h 822027"/>
                  <a:gd name="connsiteX141" fmla="*/ 156077 w 821596"/>
                  <a:gd name="connsiteY141" fmla="*/ 479302 h 822027"/>
                  <a:gd name="connsiteX142" fmla="*/ 156342 w 821596"/>
                  <a:gd name="connsiteY142" fmla="*/ 480628 h 822027"/>
                  <a:gd name="connsiteX143" fmla="*/ 158729 w 821596"/>
                  <a:gd name="connsiteY143" fmla="*/ 507582 h 822027"/>
                  <a:gd name="connsiteX144" fmla="*/ 158375 w 821596"/>
                  <a:gd name="connsiteY144" fmla="*/ 509217 h 822027"/>
                  <a:gd name="connsiteX145" fmla="*/ 155724 w 821596"/>
                  <a:gd name="connsiteY145" fmla="*/ 479346 h 822027"/>
                  <a:gd name="connsiteX146" fmla="*/ 128769 w 821596"/>
                  <a:gd name="connsiteY146" fmla="*/ 481732 h 822027"/>
                  <a:gd name="connsiteX147" fmla="*/ 127356 w 821596"/>
                  <a:gd name="connsiteY147" fmla="*/ 483411 h 822027"/>
                  <a:gd name="connsiteX148" fmla="*/ 129875 w 821596"/>
                  <a:gd name="connsiteY148" fmla="*/ 512045 h 822027"/>
                  <a:gd name="connsiteX149" fmla="*/ 158508 w 821596"/>
                  <a:gd name="connsiteY149" fmla="*/ 509526 h 822027"/>
                  <a:gd name="connsiteX150" fmla="*/ 159921 w 821596"/>
                  <a:gd name="connsiteY150" fmla="*/ 507847 h 822027"/>
                  <a:gd name="connsiteX151" fmla="*/ 157536 w 821596"/>
                  <a:gd name="connsiteY151" fmla="*/ 480672 h 822027"/>
                  <a:gd name="connsiteX152" fmla="*/ 156077 w 821596"/>
                  <a:gd name="connsiteY152" fmla="*/ 479302 h 822027"/>
                  <a:gd name="connsiteX153" fmla="*/ 491902 w 821596"/>
                  <a:gd name="connsiteY153" fmla="*/ 478771 h 822027"/>
                  <a:gd name="connsiteX154" fmla="*/ 491990 w 821596"/>
                  <a:gd name="connsiteY154" fmla="*/ 478816 h 822027"/>
                  <a:gd name="connsiteX155" fmla="*/ 494642 w 821596"/>
                  <a:gd name="connsiteY155" fmla="*/ 508862 h 822027"/>
                  <a:gd name="connsiteX156" fmla="*/ 492432 w 821596"/>
                  <a:gd name="connsiteY156" fmla="*/ 511514 h 822027"/>
                  <a:gd name="connsiteX157" fmla="*/ 467246 w 821596"/>
                  <a:gd name="connsiteY157" fmla="*/ 513724 h 822027"/>
                  <a:gd name="connsiteX158" fmla="*/ 463975 w 821596"/>
                  <a:gd name="connsiteY158" fmla="*/ 510984 h 822027"/>
                  <a:gd name="connsiteX159" fmla="*/ 461589 w 821596"/>
                  <a:gd name="connsiteY159" fmla="*/ 483897 h 822027"/>
                  <a:gd name="connsiteX160" fmla="*/ 463799 w 821596"/>
                  <a:gd name="connsiteY160" fmla="*/ 481246 h 822027"/>
                  <a:gd name="connsiteX161" fmla="*/ 641874 w 821596"/>
                  <a:gd name="connsiteY161" fmla="*/ 465339 h 822027"/>
                  <a:gd name="connsiteX162" fmla="*/ 644569 w 821596"/>
                  <a:gd name="connsiteY162" fmla="*/ 467592 h 822027"/>
                  <a:gd name="connsiteX163" fmla="*/ 647176 w 821596"/>
                  <a:gd name="connsiteY163" fmla="*/ 496756 h 822027"/>
                  <a:gd name="connsiteX164" fmla="*/ 674307 w 821596"/>
                  <a:gd name="connsiteY164" fmla="*/ 494370 h 822027"/>
                  <a:gd name="connsiteX165" fmla="*/ 677002 w 821596"/>
                  <a:gd name="connsiteY165" fmla="*/ 496623 h 822027"/>
                  <a:gd name="connsiteX166" fmla="*/ 682084 w 821596"/>
                  <a:gd name="connsiteY166" fmla="*/ 554067 h 822027"/>
                  <a:gd name="connsiteX167" fmla="*/ 710851 w 821596"/>
                  <a:gd name="connsiteY167" fmla="*/ 551504 h 822027"/>
                  <a:gd name="connsiteX168" fmla="*/ 708421 w 821596"/>
                  <a:gd name="connsiteY168" fmla="*/ 524064 h 822027"/>
                  <a:gd name="connsiteX169" fmla="*/ 710629 w 821596"/>
                  <a:gd name="connsiteY169" fmla="*/ 521413 h 822027"/>
                  <a:gd name="connsiteX170" fmla="*/ 740192 w 821596"/>
                  <a:gd name="connsiteY170" fmla="*/ 518806 h 822027"/>
                  <a:gd name="connsiteX171" fmla="*/ 737672 w 821596"/>
                  <a:gd name="connsiteY171" fmla="*/ 490437 h 822027"/>
                  <a:gd name="connsiteX172" fmla="*/ 739882 w 821596"/>
                  <a:gd name="connsiteY172" fmla="*/ 487786 h 822027"/>
                  <a:gd name="connsiteX173" fmla="*/ 764538 w 821596"/>
                  <a:gd name="connsiteY173" fmla="*/ 485621 h 822027"/>
                  <a:gd name="connsiteX174" fmla="*/ 767233 w 821596"/>
                  <a:gd name="connsiteY174" fmla="*/ 487874 h 822027"/>
                  <a:gd name="connsiteX175" fmla="*/ 769753 w 821596"/>
                  <a:gd name="connsiteY175" fmla="*/ 516110 h 822027"/>
                  <a:gd name="connsiteX176" fmla="*/ 769841 w 821596"/>
                  <a:gd name="connsiteY176" fmla="*/ 516022 h 822027"/>
                  <a:gd name="connsiteX177" fmla="*/ 797988 w 821596"/>
                  <a:gd name="connsiteY177" fmla="*/ 513548 h 822027"/>
                  <a:gd name="connsiteX178" fmla="*/ 800683 w 821596"/>
                  <a:gd name="connsiteY178" fmla="*/ 515801 h 822027"/>
                  <a:gd name="connsiteX179" fmla="*/ 810979 w 821596"/>
                  <a:gd name="connsiteY179" fmla="*/ 632058 h 822027"/>
                  <a:gd name="connsiteX180" fmla="*/ 808770 w 821596"/>
                  <a:gd name="connsiteY180" fmla="*/ 634709 h 822027"/>
                  <a:gd name="connsiteX181" fmla="*/ 783539 w 821596"/>
                  <a:gd name="connsiteY181" fmla="*/ 636964 h 822027"/>
                  <a:gd name="connsiteX182" fmla="*/ 780136 w 821596"/>
                  <a:gd name="connsiteY182" fmla="*/ 634091 h 822027"/>
                  <a:gd name="connsiteX183" fmla="*/ 777706 w 821596"/>
                  <a:gd name="connsiteY183" fmla="*/ 606474 h 822027"/>
                  <a:gd name="connsiteX184" fmla="*/ 751194 w 821596"/>
                  <a:gd name="connsiteY184" fmla="*/ 608815 h 822027"/>
                  <a:gd name="connsiteX185" fmla="*/ 747924 w 821596"/>
                  <a:gd name="connsiteY185" fmla="*/ 606076 h 822027"/>
                  <a:gd name="connsiteX186" fmla="*/ 742887 w 821596"/>
                  <a:gd name="connsiteY186" fmla="*/ 549295 h 822027"/>
                  <a:gd name="connsiteX187" fmla="*/ 711955 w 821596"/>
                  <a:gd name="connsiteY187" fmla="*/ 552035 h 822027"/>
                  <a:gd name="connsiteX188" fmla="*/ 714563 w 821596"/>
                  <a:gd name="connsiteY188" fmla="*/ 581287 h 822027"/>
                  <a:gd name="connsiteX189" fmla="*/ 713988 w 821596"/>
                  <a:gd name="connsiteY189" fmla="*/ 581949 h 822027"/>
                  <a:gd name="connsiteX190" fmla="*/ 684780 w 821596"/>
                  <a:gd name="connsiteY190" fmla="*/ 584557 h 822027"/>
                  <a:gd name="connsiteX191" fmla="*/ 687387 w 821596"/>
                  <a:gd name="connsiteY191" fmla="*/ 613853 h 822027"/>
                  <a:gd name="connsiteX192" fmla="*/ 715358 w 821596"/>
                  <a:gd name="connsiteY192" fmla="*/ 611378 h 822027"/>
                  <a:gd name="connsiteX193" fmla="*/ 718053 w 821596"/>
                  <a:gd name="connsiteY193" fmla="*/ 613632 h 822027"/>
                  <a:gd name="connsiteX194" fmla="*/ 720528 w 821596"/>
                  <a:gd name="connsiteY194" fmla="*/ 641691 h 822027"/>
                  <a:gd name="connsiteX195" fmla="*/ 777928 w 821596"/>
                  <a:gd name="connsiteY195" fmla="*/ 636698 h 822027"/>
                  <a:gd name="connsiteX196" fmla="*/ 780623 w 821596"/>
                  <a:gd name="connsiteY196" fmla="*/ 638952 h 822027"/>
                  <a:gd name="connsiteX197" fmla="*/ 783053 w 821596"/>
                  <a:gd name="connsiteY197" fmla="*/ 666525 h 822027"/>
                  <a:gd name="connsiteX198" fmla="*/ 811244 w 821596"/>
                  <a:gd name="connsiteY198" fmla="*/ 664006 h 822027"/>
                  <a:gd name="connsiteX199" fmla="*/ 813940 w 821596"/>
                  <a:gd name="connsiteY199" fmla="*/ 666260 h 822027"/>
                  <a:gd name="connsiteX200" fmla="*/ 816194 w 821596"/>
                  <a:gd name="connsiteY200" fmla="*/ 691888 h 822027"/>
                  <a:gd name="connsiteX201" fmla="*/ 813984 w 821596"/>
                  <a:gd name="connsiteY201" fmla="*/ 694540 h 822027"/>
                  <a:gd name="connsiteX202" fmla="*/ 758087 w 821596"/>
                  <a:gd name="connsiteY202" fmla="*/ 699488 h 822027"/>
                  <a:gd name="connsiteX203" fmla="*/ 754817 w 821596"/>
                  <a:gd name="connsiteY203" fmla="*/ 696749 h 822027"/>
                  <a:gd name="connsiteX204" fmla="*/ 752431 w 821596"/>
                  <a:gd name="connsiteY204" fmla="*/ 669750 h 822027"/>
                  <a:gd name="connsiteX205" fmla="*/ 692778 w 821596"/>
                  <a:gd name="connsiteY205" fmla="*/ 675053 h 822027"/>
                  <a:gd name="connsiteX206" fmla="*/ 698169 w 821596"/>
                  <a:gd name="connsiteY206" fmla="*/ 735811 h 822027"/>
                  <a:gd name="connsiteX207" fmla="*/ 637897 w 821596"/>
                  <a:gd name="connsiteY207" fmla="*/ 741158 h 822027"/>
                  <a:gd name="connsiteX208" fmla="*/ 637278 w 821596"/>
                  <a:gd name="connsiteY208" fmla="*/ 741908 h 822027"/>
                  <a:gd name="connsiteX209" fmla="*/ 639885 w 821596"/>
                  <a:gd name="connsiteY209" fmla="*/ 771028 h 822027"/>
                  <a:gd name="connsiteX210" fmla="*/ 551467 w 821596"/>
                  <a:gd name="connsiteY210" fmla="*/ 778894 h 822027"/>
                  <a:gd name="connsiteX211" fmla="*/ 548197 w 821596"/>
                  <a:gd name="connsiteY211" fmla="*/ 776154 h 822027"/>
                  <a:gd name="connsiteX212" fmla="*/ 543115 w 821596"/>
                  <a:gd name="connsiteY212" fmla="*/ 718754 h 822027"/>
                  <a:gd name="connsiteX213" fmla="*/ 572853 w 821596"/>
                  <a:gd name="connsiteY213" fmla="*/ 716103 h 822027"/>
                  <a:gd name="connsiteX214" fmla="*/ 575372 w 821596"/>
                  <a:gd name="connsiteY214" fmla="*/ 744515 h 822027"/>
                  <a:gd name="connsiteX215" fmla="*/ 578642 w 821596"/>
                  <a:gd name="connsiteY215" fmla="*/ 747255 h 822027"/>
                  <a:gd name="connsiteX216" fmla="*/ 634008 w 821596"/>
                  <a:gd name="connsiteY216" fmla="*/ 742350 h 822027"/>
                  <a:gd name="connsiteX217" fmla="*/ 636218 w 821596"/>
                  <a:gd name="connsiteY217" fmla="*/ 739699 h 822027"/>
                  <a:gd name="connsiteX218" fmla="*/ 633743 w 821596"/>
                  <a:gd name="connsiteY218" fmla="*/ 711905 h 822027"/>
                  <a:gd name="connsiteX219" fmla="*/ 662023 w 821596"/>
                  <a:gd name="connsiteY219" fmla="*/ 709387 h 822027"/>
                  <a:gd name="connsiteX220" fmla="*/ 664233 w 821596"/>
                  <a:gd name="connsiteY220" fmla="*/ 706735 h 822027"/>
                  <a:gd name="connsiteX221" fmla="*/ 661935 w 821596"/>
                  <a:gd name="connsiteY221" fmla="*/ 681062 h 822027"/>
                  <a:gd name="connsiteX222" fmla="*/ 659240 w 821596"/>
                  <a:gd name="connsiteY222" fmla="*/ 678809 h 822027"/>
                  <a:gd name="connsiteX223" fmla="*/ 631137 w 821596"/>
                  <a:gd name="connsiteY223" fmla="*/ 681283 h 822027"/>
                  <a:gd name="connsiteX224" fmla="*/ 628573 w 821596"/>
                  <a:gd name="connsiteY224" fmla="*/ 652296 h 822027"/>
                  <a:gd name="connsiteX225" fmla="*/ 625878 w 821596"/>
                  <a:gd name="connsiteY225" fmla="*/ 650043 h 822027"/>
                  <a:gd name="connsiteX226" fmla="*/ 600206 w 821596"/>
                  <a:gd name="connsiteY226" fmla="*/ 652340 h 822027"/>
                  <a:gd name="connsiteX227" fmla="*/ 597996 w 821596"/>
                  <a:gd name="connsiteY227" fmla="*/ 654991 h 822027"/>
                  <a:gd name="connsiteX228" fmla="*/ 600559 w 821596"/>
                  <a:gd name="connsiteY228" fmla="*/ 684022 h 822027"/>
                  <a:gd name="connsiteX229" fmla="*/ 570953 w 821596"/>
                  <a:gd name="connsiteY229" fmla="*/ 686630 h 822027"/>
                  <a:gd name="connsiteX230" fmla="*/ 568390 w 821596"/>
                  <a:gd name="connsiteY230" fmla="*/ 657643 h 822027"/>
                  <a:gd name="connsiteX231" fmla="*/ 565695 w 821596"/>
                  <a:gd name="connsiteY231" fmla="*/ 655390 h 822027"/>
                  <a:gd name="connsiteX232" fmla="*/ 540022 w 821596"/>
                  <a:gd name="connsiteY232" fmla="*/ 657687 h 822027"/>
                  <a:gd name="connsiteX233" fmla="*/ 537813 w 821596"/>
                  <a:gd name="connsiteY233" fmla="*/ 660338 h 822027"/>
                  <a:gd name="connsiteX234" fmla="*/ 542983 w 821596"/>
                  <a:gd name="connsiteY234" fmla="*/ 718666 h 822027"/>
                  <a:gd name="connsiteX235" fmla="*/ 516514 w 821596"/>
                  <a:gd name="connsiteY235" fmla="*/ 721008 h 822027"/>
                  <a:gd name="connsiteX236" fmla="*/ 513245 w 821596"/>
                  <a:gd name="connsiteY236" fmla="*/ 718268 h 822027"/>
                  <a:gd name="connsiteX237" fmla="*/ 508207 w 821596"/>
                  <a:gd name="connsiteY237" fmla="*/ 661355 h 822027"/>
                  <a:gd name="connsiteX238" fmla="*/ 479176 w 821596"/>
                  <a:gd name="connsiteY238" fmla="*/ 663918 h 822027"/>
                  <a:gd name="connsiteX239" fmla="*/ 478778 w 821596"/>
                  <a:gd name="connsiteY239" fmla="*/ 663564 h 822027"/>
                  <a:gd name="connsiteX240" fmla="*/ 481253 w 821596"/>
                  <a:gd name="connsiteY240" fmla="*/ 691446 h 822027"/>
                  <a:gd name="connsiteX241" fmla="*/ 479043 w 821596"/>
                  <a:gd name="connsiteY241" fmla="*/ 694098 h 822027"/>
                  <a:gd name="connsiteX242" fmla="*/ 453503 w 821596"/>
                  <a:gd name="connsiteY242" fmla="*/ 696351 h 822027"/>
                  <a:gd name="connsiteX243" fmla="*/ 450234 w 821596"/>
                  <a:gd name="connsiteY243" fmla="*/ 693611 h 822027"/>
                  <a:gd name="connsiteX244" fmla="*/ 445328 w 821596"/>
                  <a:gd name="connsiteY244" fmla="*/ 638510 h 822027"/>
                  <a:gd name="connsiteX245" fmla="*/ 447538 w 821596"/>
                  <a:gd name="connsiteY245" fmla="*/ 635858 h 822027"/>
                  <a:gd name="connsiteX246" fmla="*/ 476083 w 821596"/>
                  <a:gd name="connsiteY246" fmla="*/ 633340 h 822027"/>
                  <a:gd name="connsiteX247" fmla="*/ 473520 w 821596"/>
                  <a:gd name="connsiteY247" fmla="*/ 604309 h 822027"/>
                  <a:gd name="connsiteX248" fmla="*/ 474537 w 821596"/>
                  <a:gd name="connsiteY248" fmla="*/ 603115 h 822027"/>
                  <a:gd name="connsiteX249" fmla="*/ 532422 w 821596"/>
                  <a:gd name="connsiteY249" fmla="*/ 597990 h 822027"/>
                  <a:gd name="connsiteX250" fmla="*/ 529727 w 821596"/>
                  <a:gd name="connsiteY250" fmla="*/ 567766 h 822027"/>
                  <a:gd name="connsiteX251" fmla="*/ 503435 w 821596"/>
                  <a:gd name="connsiteY251" fmla="*/ 570107 h 822027"/>
                  <a:gd name="connsiteX252" fmla="*/ 500166 w 821596"/>
                  <a:gd name="connsiteY252" fmla="*/ 567367 h 822027"/>
                  <a:gd name="connsiteX253" fmla="*/ 497956 w 821596"/>
                  <a:gd name="connsiteY253" fmla="*/ 542269 h 822027"/>
                  <a:gd name="connsiteX254" fmla="*/ 500166 w 821596"/>
                  <a:gd name="connsiteY254" fmla="*/ 539618 h 822027"/>
                  <a:gd name="connsiteX255" fmla="*/ 527031 w 821596"/>
                  <a:gd name="connsiteY255" fmla="*/ 537232 h 822027"/>
                  <a:gd name="connsiteX256" fmla="*/ 524601 w 821596"/>
                  <a:gd name="connsiteY256" fmla="*/ 510056 h 822027"/>
                  <a:gd name="connsiteX257" fmla="*/ 526810 w 821596"/>
                  <a:gd name="connsiteY257" fmla="*/ 507405 h 822027"/>
                  <a:gd name="connsiteX258" fmla="*/ 584607 w 821596"/>
                  <a:gd name="connsiteY258" fmla="*/ 502280 h 822027"/>
                  <a:gd name="connsiteX259" fmla="*/ 582000 w 821596"/>
                  <a:gd name="connsiteY259" fmla="*/ 473116 h 822027"/>
                  <a:gd name="connsiteX260" fmla="*/ 584210 w 821596"/>
                  <a:gd name="connsiteY260" fmla="*/ 470464 h 822027"/>
                  <a:gd name="connsiteX261" fmla="*/ 731486 w 821596"/>
                  <a:gd name="connsiteY261" fmla="*/ 427381 h 822027"/>
                  <a:gd name="connsiteX262" fmla="*/ 732193 w 821596"/>
                  <a:gd name="connsiteY262" fmla="*/ 428000 h 822027"/>
                  <a:gd name="connsiteX263" fmla="*/ 734624 w 821596"/>
                  <a:gd name="connsiteY263" fmla="*/ 455440 h 822027"/>
                  <a:gd name="connsiteX264" fmla="*/ 732415 w 821596"/>
                  <a:gd name="connsiteY264" fmla="*/ 458091 h 822027"/>
                  <a:gd name="connsiteX265" fmla="*/ 675766 w 821596"/>
                  <a:gd name="connsiteY265" fmla="*/ 463128 h 822027"/>
                  <a:gd name="connsiteX266" fmla="*/ 672717 w 821596"/>
                  <a:gd name="connsiteY266" fmla="*/ 460566 h 822027"/>
                  <a:gd name="connsiteX267" fmla="*/ 670463 w 821596"/>
                  <a:gd name="connsiteY267" fmla="*/ 435246 h 822027"/>
                  <a:gd name="connsiteX268" fmla="*/ 672673 w 821596"/>
                  <a:gd name="connsiteY268" fmla="*/ 432595 h 822027"/>
                  <a:gd name="connsiteX269" fmla="*/ 454564 w 821596"/>
                  <a:gd name="connsiteY269" fmla="*/ 421372 h 822027"/>
                  <a:gd name="connsiteX270" fmla="*/ 457259 w 821596"/>
                  <a:gd name="connsiteY270" fmla="*/ 423625 h 822027"/>
                  <a:gd name="connsiteX271" fmla="*/ 459424 w 821596"/>
                  <a:gd name="connsiteY271" fmla="*/ 448150 h 822027"/>
                  <a:gd name="connsiteX272" fmla="*/ 457214 w 821596"/>
                  <a:gd name="connsiteY272" fmla="*/ 450801 h 822027"/>
                  <a:gd name="connsiteX273" fmla="*/ 432072 w 821596"/>
                  <a:gd name="connsiteY273" fmla="*/ 453011 h 822027"/>
                  <a:gd name="connsiteX274" fmla="*/ 428802 w 821596"/>
                  <a:gd name="connsiteY274" fmla="*/ 450271 h 822027"/>
                  <a:gd name="connsiteX275" fmla="*/ 426681 w 821596"/>
                  <a:gd name="connsiteY275" fmla="*/ 426320 h 822027"/>
                  <a:gd name="connsiteX276" fmla="*/ 428891 w 821596"/>
                  <a:gd name="connsiteY276" fmla="*/ 423670 h 822027"/>
                  <a:gd name="connsiteX277" fmla="*/ 118343 w 821596"/>
                  <a:gd name="connsiteY277" fmla="*/ 389998 h 822027"/>
                  <a:gd name="connsiteX278" fmla="*/ 120022 w 821596"/>
                  <a:gd name="connsiteY278" fmla="*/ 391412 h 822027"/>
                  <a:gd name="connsiteX279" fmla="*/ 122541 w 821596"/>
                  <a:gd name="connsiteY279" fmla="*/ 419781 h 822027"/>
                  <a:gd name="connsiteX280" fmla="*/ 121126 w 821596"/>
                  <a:gd name="connsiteY280" fmla="*/ 421460 h 822027"/>
                  <a:gd name="connsiteX281" fmla="*/ 92758 w 821596"/>
                  <a:gd name="connsiteY281" fmla="*/ 423978 h 822027"/>
                  <a:gd name="connsiteX282" fmla="*/ 91079 w 821596"/>
                  <a:gd name="connsiteY282" fmla="*/ 422564 h 822027"/>
                  <a:gd name="connsiteX283" fmla="*/ 88560 w 821596"/>
                  <a:gd name="connsiteY283" fmla="*/ 394196 h 822027"/>
                  <a:gd name="connsiteX284" fmla="*/ 89974 w 821596"/>
                  <a:gd name="connsiteY284" fmla="*/ 392517 h 822027"/>
                  <a:gd name="connsiteX285" fmla="*/ 389608 w 821596"/>
                  <a:gd name="connsiteY285" fmla="*/ 367022 h 822027"/>
                  <a:gd name="connsiteX286" fmla="*/ 391331 w 821596"/>
                  <a:gd name="connsiteY286" fmla="*/ 368436 h 822027"/>
                  <a:gd name="connsiteX287" fmla="*/ 396369 w 821596"/>
                  <a:gd name="connsiteY287" fmla="*/ 424995 h 822027"/>
                  <a:gd name="connsiteX288" fmla="*/ 394955 w 821596"/>
                  <a:gd name="connsiteY288" fmla="*/ 426674 h 822027"/>
                  <a:gd name="connsiteX289" fmla="*/ 366631 w 821596"/>
                  <a:gd name="connsiteY289" fmla="*/ 429193 h 822027"/>
                  <a:gd name="connsiteX290" fmla="*/ 369414 w 821596"/>
                  <a:gd name="connsiteY290" fmla="*/ 460345 h 822027"/>
                  <a:gd name="connsiteX291" fmla="*/ 369414 w 821596"/>
                  <a:gd name="connsiteY291" fmla="*/ 460390 h 822027"/>
                  <a:gd name="connsiteX292" fmla="*/ 396412 w 821596"/>
                  <a:gd name="connsiteY292" fmla="*/ 458003 h 822027"/>
                  <a:gd name="connsiteX293" fmla="*/ 398092 w 821596"/>
                  <a:gd name="connsiteY293" fmla="*/ 459417 h 822027"/>
                  <a:gd name="connsiteX294" fmla="*/ 400478 w 821596"/>
                  <a:gd name="connsiteY294" fmla="*/ 486239 h 822027"/>
                  <a:gd name="connsiteX295" fmla="*/ 399064 w 821596"/>
                  <a:gd name="connsiteY295" fmla="*/ 487963 h 822027"/>
                  <a:gd name="connsiteX296" fmla="*/ 312193 w 821596"/>
                  <a:gd name="connsiteY296" fmla="*/ 495651 h 822027"/>
                  <a:gd name="connsiteX297" fmla="*/ 310514 w 821596"/>
                  <a:gd name="connsiteY297" fmla="*/ 494237 h 822027"/>
                  <a:gd name="connsiteX298" fmla="*/ 307862 w 821596"/>
                  <a:gd name="connsiteY298" fmla="*/ 465824 h 822027"/>
                  <a:gd name="connsiteX299" fmla="*/ 338749 w 821596"/>
                  <a:gd name="connsiteY299" fmla="*/ 463085 h 822027"/>
                  <a:gd name="connsiteX300" fmla="*/ 335965 w 821596"/>
                  <a:gd name="connsiteY300" fmla="*/ 431756 h 822027"/>
                  <a:gd name="connsiteX301" fmla="*/ 337378 w 821596"/>
                  <a:gd name="connsiteY301" fmla="*/ 430077 h 822027"/>
                  <a:gd name="connsiteX302" fmla="*/ 364863 w 821596"/>
                  <a:gd name="connsiteY302" fmla="*/ 427647 h 822027"/>
                  <a:gd name="connsiteX303" fmla="*/ 365747 w 821596"/>
                  <a:gd name="connsiteY303" fmla="*/ 427868 h 822027"/>
                  <a:gd name="connsiteX304" fmla="*/ 360709 w 821596"/>
                  <a:gd name="connsiteY304" fmla="*/ 371131 h 822027"/>
                  <a:gd name="connsiteX305" fmla="*/ 362124 w 821596"/>
                  <a:gd name="connsiteY305" fmla="*/ 369452 h 822027"/>
                  <a:gd name="connsiteX306" fmla="*/ 784380 w 821596"/>
                  <a:gd name="connsiteY306" fmla="*/ 362072 h 822027"/>
                  <a:gd name="connsiteX307" fmla="*/ 787076 w 821596"/>
                  <a:gd name="connsiteY307" fmla="*/ 364325 h 822027"/>
                  <a:gd name="connsiteX308" fmla="*/ 794632 w 821596"/>
                  <a:gd name="connsiteY308" fmla="*/ 449431 h 822027"/>
                  <a:gd name="connsiteX309" fmla="*/ 792422 w 821596"/>
                  <a:gd name="connsiteY309" fmla="*/ 452081 h 822027"/>
                  <a:gd name="connsiteX310" fmla="*/ 764274 w 821596"/>
                  <a:gd name="connsiteY310" fmla="*/ 454556 h 822027"/>
                  <a:gd name="connsiteX311" fmla="*/ 761667 w 821596"/>
                  <a:gd name="connsiteY311" fmla="*/ 425127 h 822027"/>
                  <a:gd name="connsiteX312" fmla="*/ 732195 w 821596"/>
                  <a:gd name="connsiteY312" fmla="*/ 427735 h 822027"/>
                  <a:gd name="connsiteX313" fmla="*/ 729720 w 821596"/>
                  <a:gd name="connsiteY313" fmla="*/ 399631 h 822027"/>
                  <a:gd name="connsiteX314" fmla="*/ 731930 w 821596"/>
                  <a:gd name="connsiteY314" fmla="*/ 396980 h 822027"/>
                  <a:gd name="connsiteX315" fmla="*/ 758972 w 821596"/>
                  <a:gd name="connsiteY315" fmla="*/ 394593 h 822027"/>
                  <a:gd name="connsiteX316" fmla="*/ 756541 w 821596"/>
                  <a:gd name="connsiteY316" fmla="*/ 366977 h 822027"/>
                  <a:gd name="connsiteX317" fmla="*/ 758751 w 821596"/>
                  <a:gd name="connsiteY317" fmla="*/ 364325 h 822027"/>
                  <a:gd name="connsiteX318" fmla="*/ 567861 w 821596"/>
                  <a:gd name="connsiteY318" fmla="*/ 321286 h 822027"/>
                  <a:gd name="connsiteX319" fmla="*/ 510858 w 821596"/>
                  <a:gd name="connsiteY319" fmla="*/ 326324 h 822027"/>
                  <a:gd name="connsiteX320" fmla="*/ 508650 w 821596"/>
                  <a:gd name="connsiteY320" fmla="*/ 328975 h 822027"/>
                  <a:gd name="connsiteX321" fmla="*/ 511035 w 821596"/>
                  <a:gd name="connsiteY321" fmla="*/ 355885 h 822027"/>
                  <a:gd name="connsiteX322" fmla="*/ 511300 w 821596"/>
                  <a:gd name="connsiteY322" fmla="*/ 356107 h 822027"/>
                  <a:gd name="connsiteX323" fmla="*/ 484082 w 821596"/>
                  <a:gd name="connsiteY323" fmla="*/ 358536 h 822027"/>
                  <a:gd name="connsiteX324" fmla="*/ 481872 w 821596"/>
                  <a:gd name="connsiteY324" fmla="*/ 361188 h 822027"/>
                  <a:gd name="connsiteX325" fmla="*/ 484258 w 821596"/>
                  <a:gd name="connsiteY325" fmla="*/ 388009 h 822027"/>
                  <a:gd name="connsiteX326" fmla="*/ 484479 w 821596"/>
                  <a:gd name="connsiteY326" fmla="*/ 388186 h 822027"/>
                  <a:gd name="connsiteX327" fmla="*/ 542718 w 821596"/>
                  <a:gd name="connsiteY327" fmla="*/ 383016 h 822027"/>
                  <a:gd name="connsiteX328" fmla="*/ 544927 w 821596"/>
                  <a:gd name="connsiteY328" fmla="*/ 380365 h 822027"/>
                  <a:gd name="connsiteX329" fmla="*/ 542541 w 821596"/>
                  <a:gd name="connsiteY329" fmla="*/ 353587 h 822027"/>
                  <a:gd name="connsiteX330" fmla="*/ 542364 w 821596"/>
                  <a:gd name="connsiteY330" fmla="*/ 353410 h 822027"/>
                  <a:gd name="connsiteX331" fmla="*/ 570556 w 821596"/>
                  <a:gd name="connsiteY331" fmla="*/ 350892 h 822027"/>
                  <a:gd name="connsiteX332" fmla="*/ 572765 w 821596"/>
                  <a:gd name="connsiteY332" fmla="*/ 348241 h 822027"/>
                  <a:gd name="connsiteX333" fmla="*/ 570556 w 821596"/>
                  <a:gd name="connsiteY333" fmla="*/ 323540 h 822027"/>
                  <a:gd name="connsiteX334" fmla="*/ 567861 w 821596"/>
                  <a:gd name="connsiteY334" fmla="*/ 321286 h 822027"/>
                  <a:gd name="connsiteX335" fmla="*/ 233538 w 821596"/>
                  <a:gd name="connsiteY335" fmla="*/ 319873 h 822027"/>
                  <a:gd name="connsiteX336" fmla="*/ 204286 w 821596"/>
                  <a:gd name="connsiteY336" fmla="*/ 322480 h 822027"/>
                  <a:gd name="connsiteX337" fmla="*/ 206893 w 821596"/>
                  <a:gd name="connsiteY337" fmla="*/ 351733 h 822027"/>
                  <a:gd name="connsiteX338" fmla="*/ 208572 w 821596"/>
                  <a:gd name="connsiteY338" fmla="*/ 353147 h 822027"/>
                  <a:gd name="connsiteX339" fmla="*/ 236233 w 821596"/>
                  <a:gd name="connsiteY339" fmla="*/ 350672 h 822027"/>
                  <a:gd name="connsiteX340" fmla="*/ 237648 w 821596"/>
                  <a:gd name="connsiteY340" fmla="*/ 348949 h 822027"/>
                  <a:gd name="connsiteX341" fmla="*/ 235217 w 821596"/>
                  <a:gd name="connsiteY341" fmla="*/ 321287 h 822027"/>
                  <a:gd name="connsiteX342" fmla="*/ 233538 w 821596"/>
                  <a:gd name="connsiteY342" fmla="*/ 319873 h 822027"/>
                  <a:gd name="connsiteX343" fmla="*/ 49233 w 821596"/>
                  <a:gd name="connsiteY343" fmla="*/ 306042 h 822027"/>
                  <a:gd name="connsiteX344" fmla="*/ 50912 w 821596"/>
                  <a:gd name="connsiteY344" fmla="*/ 307456 h 822027"/>
                  <a:gd name="connsiteX345" fmla="*/ 53298 w 821596"/>
                  <a:gd name="connsiteY345" fmla="*/ 334456 h 822027"/>
                  <a:gd name="connsiteX346" fmla="*/ 51884 w 821596"/>
                  <a:gd name="connsiteY346" fmla="*/ 336135 h 822027"/>
                  <a:gd name="connsiteX347" fmla="*/ 24885 w 821596"/>
                  <a:gd name="connsiteY347" fmla="*/ 338520 h 822027"/>
                  <a:gd name="connsiteX348" fmla="*/ 23207 w 821596"/>
                  <a:gd name="connsiteY348" fmla="*/ 337106 h 822027"/>
                  <a:gd name="connsiteX349" fmla="*/ 20820 w 821596"/>
                  <a:gd name="connsiteY349" fmla="*/ 310108 h 822027"/>
                  <a:gd name="connsiteX350" fmla="*/ 22234 w 821596"/>
                  <a:gd name="connsiteY350" fmla="*/ 308429 h 822027"/>
                  <a:gd name="connsiteX351" fmla="*/ 109416 w 821596"/>
                  <a:gd name="connsiteY351" fmla="*/ 299635 h 822027"/>
                  <a:gd name="connsiteX352" fmla="*/ 112067 w 821596"/>
                  <a:gd name="connsiteY352" fmla="*/ 301845 h 822027"/>
                  <a:gd name="connsiteX353" fmla="*/ 117104 w 821596"/>
                  <a:gd name="connsiteY353" fmla="*/ 358625 h 822027"/>
                  <a:gd name="connsiteX354" fmla="*/ 114895 w 821596"/>
                  <a:gd name="connsiteY354" fmla="*/ 361277 h 822027"/>
                  <a:gd name="connsiteX355" fmla="*/ 88206 w 821596"/>
                  <a:gd name="connsiteY355" fmla="*/ 363663 h 822027"/>
                  <a:gd name="connsiteX356" fmla="*/ 85555 w 821596"/>
                  <a:gd name="connsiteY356" fmla="*/ 361454 h 822027"/>
                  <a:gd name="connsiteX357" fmla="*/ 80517 w 821596"/>
                  <a:gd name="connsiteY357" fmla="*/ 304672 h 822027"/>
                  <a:gd name="connsiteX358" fmla="*/ 82727 w 821596"/>
                  <a:gd name="connsiteY358" fmla="*/ 302021 h 822027"/>
                  <a:gd name="connsiteX359" fmla="*/ 260228 w 821596"/>
                  <a:gd name="connsiteY359" fmla="*/ 286468 h 822027"/>
                  <a:gd name="connsiteX360" fmla="*/ 262878 w 821596"/>
                  <a:gd name="connsiteY360" fmla="*/ 288678 h 822027"/>
                  <a:gd name="connsiteX361" fmla="*/ 268048 w 821596"/>
                  <a:gd name="connsiteY361" fmla="*/ 346696 h 822027"/>
                  <a:gd name="connsiteX362" fmla="*/ 295621 w 821596"/>
                  <a:gd name="connsiteY362" fmla="*/ 344265 h 822027"/>
                  <a:gd name="connsiteX363" fmla="*/ 298273 w 821596"/>
                  <a:gd name="connsiteY363" fmla="*/ 346474 h 822027"/>
                  <a:gd name="connsiteX364" fmla="*/ 308834 w 821596"/>
                  <a:gd name="connsiteY364" fmla="*/ 465427 h 822027"/>
                  <a:gd name="connsiteX365" fmla="*/ 278079 w 821596"/>
                  <a:gd name="connsiteY365" fmla="*/ 468167 h 822027"/>
                  <a:gd name="connsiteX366" fmla="*/ 280730 w 821596"/>
                  <a:gd name="connsiteY366" fmla="*/ 497905 h 822027"/>
                  <a:gd name="connsiteX367" fmla="*/ 220636 w 821596"/>
                  <a:gd name="connsiteY367" fmla="*/ 503252 h 822027"/>
                  <a:gd name="connsiteX368" fmla="*/ 219222 w 821596"/>
                  <a:gd name="connsiteY368" fmla="*/ 504975 h 822027"/>
                  <a:gd name="connsiteX369" fmla="*/ 221740 w 821596"/>
                  <a:gd name="connsiteY369" fmla="*/ 533255 h 822027"/>
                  <a:gd name="connsiteX370" fmla="*/ 223419 w 821596"/>
                  <a:gd name="connsiteY370" fmla="*/ 534669 h 822027"/>
                  <a:gd name="connsiteX371" fmla="*/ 283647 w 821596"/>
                  <a:gd name="connsiteY371" fmla="*/ 529322 h 822027"/>
                  <a:gd name="connsiteX372" fmla="*/ 280907 w 821596"/>
                  <a:gd name="connsiteY372" fmla="*/ 498347 h 822027"/>
                  <a:gd name="connsiteX373" fmla="*/ 311529 w 821596"/>
                  <a:gd name="connsiteY373" fmla="*/ 495651 h 822027"/>
                  <a:gd name="connsiteX374" fmla="*/ 314136 w 821596"/>
                  <a:gd name="connsiteY374" fmla="*/ 524859 h 822027"/>
                  <a:gd name="connsiteX375" fmla="*/ 311926 w 821596"/>
                  <a:gd name="connsiteY375" fmla="*/ 527510 h 822027"/>
                  <a:gd name="connsiteX376" fmla="*/ 283735 w 821596"/>
                  <a:gd name="connsiteY376" fmla="*/ 530029 h 822027"/>
                  <a:gd name="connsiteX377" fmla="*/ 286077 w 821596"/>
                  <a:gd name="connsiteY377" fmla="*/ 556630 h 822027"/>
                  <a:gd name="connsiteX378" fmla="*/ 283867 w 821596"/>
                  <a:gd name="connsiteY378" fmla="*/ 559282 h 822027"/>
                  <a:gd name="connsiteX379" fmla="*/ 137696 w 821596"/>
                  <a:gd name="connsiteY379" fmla="*/ 572096 h 822027"/>
                  <a:gd name="connsiteX380" fmla="*/ 135044 w 821596"/>
                  <a:gd name="connsiteY380" fmla="*/ 569887 h 822027"/>
                  <a:gd name="connsiteX381" fmla="*/ 130051 w 821596"/>
                  <a:gd name="connsiteY381" fmla="*/ 513415 h 822027"/>
                  <a:gd name="connsiteX382" fmla="*/ 102081 w 821596"/>
                  <a:gd name="connsiteY382" fmla="*/ 515889 h 822027"/>
                  <a:gd name="connsiteX383" fmla="*/ 100357 w 821596"/>
                  <a:gd name="connsiteY383" fmla="*/ 515359 h 822027"/>
                  <a:gd name="connsiteX384" fmla="*/ 100579 w 821596"/>
                  <a:gd name="connsiteY384" fmla="*/ 516154 h 822027"/>
                  <a:gd name="connsiteX385" fmla="*/ 102964 w 821596"/>
                  <a:gd name="connsiteY385" fmla="*/ 542844 h 822027"/>
                  <a:gd name="connsiteX386" fmla="*/ 100755 w 821596"/>
                  <a:gd name="connsiteY386" fmla="*/ 545495 h 822027"/>
                  <a:gd name="connsiteX387" fmla="*/ 43975 w 821596"/>
                  <a:gd name="connsiteY387" fmla="*/ 550532 h 822027"/>
                  <a:gd name="connsiteX388" fmla="*/ 41323 w 821596"/>
                  <a:gd name="connsiteY388" fmla="*/ 548322 h 822027"/>
                  <a:gd name="connsiteX389" fmla="*/ 38937 w 821596"/>
                  <a:gd name="connsiteY389" fmla="*/ 521633 h 822027"/>
                  <a:gd name="connsiteX390" fmla="*/ 41146 w 821596"/>
                  <a:gd name="connsiteY390" fmla="*/ 518983 h 822027"/>
                  <a:gd name="connsiteX391" fmla="*/ 97927 w 821596"/>
                  <a:gd name="connsiteY391" fmla="*/ 513945 h 822027"/>
                  <a:gd name="connsiteX392" fmla="*/ 99650 w 821596"/>
                  <a:gd name="connsiteY392" fmla="*/ 514475 h 822027"/>
                  <a:gd name="connsiteX393" fmla="*/ 99430 w 821596"/>
                  <a:gd name="connsiteY393" fmla="*/ 513680 h 822027"/>
                  <a:gd name="connsiteX394" fmla="*/ 96822 w 821596"/>
                  <a:gd name="connsiteY394" fmla="*/ 484472 h 822027"/>
                  <a:gd name="connsiteX395" fmla="*/ 38495 w 821596"/>
                  <a:gd name="connsiteY395" fmla="*/ 489642 h 822027"/>
                  <a:gd name="connsiteX396" fmla="*/ 35843 w 821596"/>
                  <a:gd name="connsiteY396" fmla="*/ 487432 h 822027"/>
                  <a:gd name="connsiteX397" fmla="*/ 33457 w 821596"/>
                  <a:gd name="connsiteY397" fmla="*/ 460743 h 822027"/>
                  <a:gd name="connsiteX398" fmla="*/ 35667 w 821596"/>
                  <a:gd name="connsiteY398" fmla="*/ 458091 h 822027"/>
                  <a:gd name="connsiteX399" fmla="*/ 124395 w 821596"/>
                  <a:gd name="connsiteY399" fmla="*/ 450226 h 822027"/>
                  <a:gd name="connsiteX400" fmla="*/ 122053 w 821596"/>
                  <a:gd name="connsiteY400" fmla="*/ 423714 h 822027"/>
                  <a:gd name="connsiteX401" fmla="*/ 124263 w 821596"/>
                  <a:gd name="connsiteY401" fmla="*/ 421063 h 822027"/>
                  <a:gd name="connsiteX402" fmla="*/ 151040 w 821596"/>
                  <a:gd name="connsiteY402" fmla="*/ 418676 h 822027"/>
                  <a:gd name="connsiteX403" fmla="*/ 148477 w 821596"/>
                  <a:gd name="connsiteY403" fmla="*/ 389690 h 822027"/>
                  <a:gd name="connsiteX404" fmla="*/ 150687 w 821596"/>
                  <a:gd name="connsiteY404" fmla="*/ 387039 h 822027"/>
                  <a:gd name="connsiteX405" fmla="*/ 179007 w 821596"/>
                  <a:gd name="connsiteY405" fmla="*/ 384524 h 822027"/>
                  <a:gd name="connsiteX406" fmla="*/ 179011 w 821596"/>
                  <a:gd name="connsiteY406" fmla="*/ 384564 h 822027"/>
                  <a:gd name="connsiteX407" fmla="*/ 179059 w 821596"/>
                  <a:gd name="connsiteY407" fmla="*/ 384560 h 822027"/>
                  <a:gd name="connsiteX408" fmla="*/ 181706 w 821596"/>
                  <a:gd name="connsiteY408" fmla="*/ 414390 h 822027"/>
                  <a:gd name="connsiteX409" fmla="*/ 183385 w 821596"/>
                  <a:gd name="connsiteY409" fmla="*/ 415804 h 822027"/>
                  <a:gd name="connsiteX410" fmla="*/ 241271 w 821596"/>
                  <a:gd name="connsiteY410" fmla="*/ 410679 h 822027"/>
                  <a:gd name="connsiteX411" fmla="*/ 243878 w 821596"/>
                  <a:gd name="connsiteY411" fmla="*/ 439975 h 822027"/>
                  <a:gd name="connsiteX412" fmla="*/ 215244 w 821596"/>
                  <a:gd name="connsiteY412" fmla="*/ 442494 h 822027"/>
                  <a:gd name="connsiteX413" fmla="*/ 213830 w 821596"/>
                  <a:gd name="connsiteY413" fmla="*/ 444173 h 822027"/>
                  <a:gd name="connsiteX414" fmla="*/ 216217 w 821596"/>
                  <a:gd name="connsiteY414" fmla="*/ 471216 h 822027"/>
                  <a:gd name="connsiteX415" fmla="*/ 217940 w 821596"/>
                  <a:gd name="connsiteY415" fmla="*/ 472630 h 822027"/>
                  <a:gd name="connsiteX416" fmla="*/ 244982 w 821596"/>
                  <a:gd name="connsiteY416" fmla="*/ 470243 h 822027"/>
                  <a:gd name="connsiteX417" fmla="*/ 246397 w 821596"/>
                  <a:gd name="connsiteY417" fmla="*/ 468564 h 822027"/>
                  <a:gd name="connsiteX418" fmla="*/ 243878 w 821596"/>
                  <a:gd name="connsiteY418" fmla="*/ 440152 h 822027"/>
                  <a:gd name="connsiteX419" fmla="*/ 272909 w 821596"/>
                  <a:gd name="connsiteY419" fmla="*/ 437589 h 822027"/>
                  <a:gd name="connsiteX420" fmla="*/ 274323 w 821596"/>
                  <a:gd name="connsiteY420" fmla="*/ 435910 h 822027"/>
                  <a:gd name="connsiteX421" fmla="*/ 271540 w 821596"/>
                  <a:gd name="connsiteY421" fmla="*/ 404669 h 822027"/>
                  <a:gd name="connsiteX422" fmla="*/ 271495 w 821596"/>
                  <a:gd name="connsiteY422" fmla="*/ 404537 h 822027"/>
                  <a:gd name="connsiteX423" fmla="*/ 269153 w 821596"/>
                  <a:gd name="connsiteY423" fmla="*/ 378113 h 822027"/>
                  <a:gd name="connsiteX424" fmla="*/ 267474 w 821596"/>
                  <a:gd name="connsiteY424" fmla="*/ 376699 h 822027"/>
                  <a:gd name="connsiteX425" fmla="*/ 179059 w 821596"/>
                  <a:gd name="connsiteY425" fmla="*/ 384560 h 822027"/>
                  <a:gd name="connsiteX426" fmla="*/ 179055 w 821596"/>
                  <a:gd name="connsiteY426" fmla="*/ 384520 h 822027"/>
                  <a:gd name="connsiteX427" fmla="*/ 179007 w 821596"/>
                  <a:gd name="connsiteY427" fmla="*/ 384524 h 822027"/>
                  <a:gd name="connsiteX428" fmla="*/ 176581 w 821596"/>
                  <a:gd name="connsiteY428" fmla="*/ 357256 h 822027"/>
                  <a:gd name="connsiteX429" fmla="*/ 176758 w 821596"/>
                  <a:gd name="connsiteY429" fmla="*/ 356152 h 822027"/>
                  <a:gd name="connsiteX430" fmla="*/ 148124 w 821596"/>
                  <a:gd name="connsiteY430" fmla="*/ 358715 h 822027"/>
                  <a:gd name="connsiteX431" fmla="*/ 145472 w 821596"/>
                  <a:gd name="connsiteY431" fmla="*/ 356505 h 822027"/>
                  <a:gd name="connsiteX432" fmla="*/ 143086 w 821596"/>
                  <a:gd name="connsiteY432" fmla="*/ 329816 h 822027"/>
                  <a:gd name="connsiteX433" fmla="*/ 145296 w 821596"/>
                  <a:gd name="connsiteY433" fmla="*/ 327164 h 822027"/>
                  <a:gd name="connsiteX434" fmla="*/ 204153 w 821596"/>
                  <a:gd name="connsiteY434" fmla="*/ 321950 h 822027"/>
                  <a:gd name="connsiteX435" fmla="*/ 201679 w 821596"/>
                  <a:gd name="connsiteY435" fmla="*/ 294113 h 822027"/>
                  <a:gd name="connsiteX436" fmla="*/ 203888 w 821596"/>
                  <a:gd name="connsiteY436" fmla="*/ 291461 h 822027"/>
                  <a:gd name="connsiteX437" fmla="*/ 688271 w 821596"/>
                  <a:gd name="connsiteY437" fmla="*/ 280148 h 822027"/>
                  <a:gd name="connsiteX438" fmla="*/ 690879 w 821596"/>
                  <a:gd name="connsiteY438" fmla="*/ 309931 h 822027"/>
                  <a:gd name="connsiteX439" fmla="*/ 721456 w 821596"/>
                  <a:gd name="connsiteY439" fmla="*/ 307236 h 822027"/>
                  <a:gd name="connsiteX440" fmla="*/ 724107 w 821596"/>
                  <a:gd name="connsiteY440" fmla="*/ 336974 h 822027"/>
                  <a:gd name="connsiteX441" fmla="*/ 693529 w 821596"/>
                  <a:gd name="connsiteY441" fmla="*/ 339669 h 822027"/>
                  <a:gd name="connsiteX442" fmla="*/ 695960 w 821596"/>
                  <a:gd name="connsiteY442" fmla="*/ 366932 h 822027"/>
                  <a:gd name="connsiteX443" fmla="*/ 693751 w 821596"/>
                  <a:gd name="connsiteY443" fmla="*/ 369583 h 822027"/>
                  <a:gd name="connsiteX444" fmla="*/ 668122 w 821596"/>
                  <a:gd name="connsiteY444" fmla="*/ 371837 h 822027"/>
                  <a:gd name="connsiteX445" fmla="*/ 665426 w 821596"/>
                  <a:gd name="connsiteY445" fmla="*/ 369583 h 822027"/>
                  <a:gd name="connsiteX446" fmla="*/ 657958 w 821596"/>
                  <a:gd name="connsiteY446" fmla="*/ 285274 h 822027"/>
                  <a:gd name="connsiteX447" fmla="*/ 660168 w 821596"/>
                  <a:gd name="connsiteY447" fmla="*/ 282623 h 822027"/>
                  <a:gd name="connsiteX448" fmla="*/ 411614 w 821596"/>
                  <a:gd name="connsiteY448" fmla="*/ 273785 h 822027"/>
                  <a:gd name="connsiteX449" fmla="*/ 414309 w 821596"/>
                  <a:gd name="connsiteY449" fmla="*/ 276038 h 822027"/>
                  <a:gd name="connsiteX450" fmla="*/ 416607 w 821596"/>
                  <a:gd name="connsiteY450" fmla="*/ 301844 h 822027"/>
                  <a:gd name="connsiteX451" fmla="*/ 414398 w 821596"/>
                  <a:gd name="connsiteY451" fmla="*/ 304495 h 822027"/>
                  <a:gd name="connsiteX452" fmla="*/ 386118 w 821596"/>
                  <a:gd name="connsiteY452" fmla="*/ 307014 h 822027"/>
                  <a:gd name="connsiteX453" fmla="*/ 388548 w 821596"/>
                  <a:gd name="connsiteY453" fmla="*/ 334543 h 822027"/>
                  <a:gd name="connsiteX454" fmla="*/ 386339 w 821596"/>
                  <a:gd name="connsiteY454" fmla="*/ 337194 h 822027"/>
                  <a:gd name="connsiteX455" fmla="*/ 361064 w 821596"/>
                  <a:gd name="connsiteY455" fmla="*/ 339448 h 822027"/>
                  <a:gd name="connsiteX456" fmla="*/ 357793 w 821596"/>
                  <a:gd name="connsiteY456" fmla="*/ 336708 h 822027"/>
                  <a:gd name="connsiteX457" fmla="*/ 355320 w 821596"/>
                  <a:gd name="connsiteY457" fmla="*/ 309003 h 822027"/>
                  <a:gd name="connsiteX458" fmla="*/ 386030 w 821596"/>
                  <a:gd name="connsiteY458" fmla="*/ 306263 h 822027"/>
                  <a:gd name="connsiteX459" fmla="*/ 383599 w 821596"/>
                  <a:gd name="connsiteY459" fmla="*/ 278734 h 822027"/>
                  <a:gd name="connsiteX460" fmla="*/ 385809 w 821596"/>
                  <a:gd name="connsiteY460" fmla="*/ 276083 h 822027"/>
                  <a:gd name="connsiteX461" fmla="*/ 713193 w 821596"/>
                  <a:gd name="connsiteY461" fmla="*/ 247140 h 822027"/>
                  <a:gd name="connsiteX462" fmla="*/ 715756 w 821596"/>
                  <a:gd name="connsiteY462" fmla="*/ 249394 h 822027"/>
                  <a:gd name="connsiteX463" fmla="*/ 718231 w 821596"/>
                  <a:gd name="connsiteY463" fmla="*/ 277055 h 822027"/>
                  <a:gd name="connsiteX464" fmla="*/ 688183 w 821596"/>
                  <a:gd name="connsiteY464" fmla="*/ 279707 h 822027"/>
                  <a:gd name="connsiteX465" fmla="*/ 685753 w 821596"/>
                  <a:gd name="connsiteY465" fmla="*/ 252089 h 822027"/>
                  <a:gd name="connsiteX466" fmla="*/ 688006 w 821596"/>
                  <a:gd name="connsiteY466" fmla="*/ 249394 h 822027"/>
                  <a:gd name="connsiteX467" fmla="*/ 773686 w 821596"/>
                  <a:gd name="connsiteY467" fmla="*/ 241572 h 822027"/>
                  <a:gd name="connsiteX468" fmla="*/ 776382 w 821596"/>
                  <a:gd name="connsiteY468" fmla="*/ 243826 h 822027"/>
                  <a:gd name="connsiteX469" fmla="*/ 783893 w 821596"/>
                  <a:gd name="connsiteY469" fmla="*/ 328932 h 822027"/>
                  <a:gd name="connsiteX470" fmla="*/ 781684 w 821596"/>
                  <a:gd name="connsiteY470" fmla="*/ 331582 h 822027"/>
                  <a:gd name="connsiteX471" fmla="*/ 753581 w 821596"/>
                  <a:gd name="connsiteY471" fmla="*/ 334057 h 822027"/>
                  <a:gd name="connsiteX472" fmla="*/ 750973 w 821596"/>
                  <a:gd name="connsiteY472" fmla="*/ 304584 h 822027"/>
                  <a:gd name="connsiteX473" fmla="*/ 721500 w 821596"/>
                  <a:gd name="connsiteY473" fmla="*/ 307191 h 822027"/>
                  <a:gd name="connsiteX474" fmla="*/ 718849 w 821596"/>
                  <a:gd name="connsiteY474" fmla="*/ 277144 h 822027"/>
                  <a:gd name="connsiteX475" fmla="*/ 748323 w 821596"/>
                  <a:gd name="connsiteY475" fmla="*/ 274536 h 822027"/>
                  <a:gd name="connsiteX476" fmla="*/ 745848 w 821596"/>
                  <a:gd name="connsiteY476" fmla="*/ 246478 h 822027"/>
                  <a:gd name="connsiteX477" fmla="*/ 748058 w 821596"/>
                  <a:gd name="connsiteY477" fmla="*/ 243826 h 822027"/>
                  <a:gd name="connsiteX478" fmla="*/ 344847 w 821596"/>
                  <a:gd name="connsiteY478" fmla="*/ 219036 h 822027"/>
                  <a:gd name="connsiteX479" fmla="*/ 347542 w 821596"/>
                  <a:gd name="connsiteY479" fmla="*/ 221246 h 822027"/>
                  <a:gd name="connsiteX480" fmla="*/ 355320 w 821596"/>
                  <a:gd name="connsiteY480" fmla="*/ 309003 h 822027"/>
                  <a:gd name="connsiteX481" fmla="*/ 355143 w 821596"/>
                  <a:gd name="connsiteY481" fmla="*/ 309223 h 822027"/>
                  <a:gd name="connsiteX482" fmla="*/ 327967 w 821596"/>
                  <a:gd name="connsiteY482" fmla="*/ 311653 h 822027"/>
                  <a:gd name="connsiteX483" fmla="*/ 324697 w 821596"/>
                  <a:gd name="connsiteY483" fmla="*/ 308914 h 822027"/>
                  <a:gd name="connsiteX484" fmla="*/ 317141 w 821596"/>
                  <a:gd name="connsiteY484" fmla="*/ 223942 h 822027"/>
                  <a:gd name="connsiteX485" fmla="*/ 319351 w 821596"/>
                  <a:gd name="connsiteY485" fmla="*/ 221290 h 822027"/>
                  <a:gd name="connsiteX486" fmla="*/ 525927 w 821596"/>
                  <a:gd name="connsiteY486" fmla="*/ 201007 h 822027"/>
                  <a:gd name="connsiteX487" fmla="*/ 529196 w 821596"/>
                  <a:gd name="connsiteY487" fmla="*/ 203747 h 822027"/>
                  <a:gd name="connsiteX488" fmla="*/ 531539 w 821596"/>
                  <a:gd name="connsiteY488" fmla="*/ 230083 h 822027"/>
                  <a:gd name="connsiteX489" fmla="*/ 529329 w 821596"/>
                  <a:gd name="connsiteY489" fmla="*/ 232734 h 822027"/>
                  <a:gd name="connsiteX490" fmla="*/ 501491 w 821596"/>
                  <a:gd name="connsiteY490" fmla="*/ 235209 h 822027"/>
                  <a:gd name="connsiteX491" fmla="*/ 504186 w 821596"/>
                  <a:gd name="connsiteY491" fmla="*/ 265654 h 822027"/>
                  <a:gd name="connsiteX492" fmla="*/ 531981 w 821596"/>
                  <a:gd name="connsiteY492" fmla="*/ 263180 h 822027"/>
                  <a:gd name="connsiteX493" fmla="*/ 534676 w 821596"/>
                  <a:gd name="connsiteY493" fmla="*/ 265434 h 822027"/>
                  <a:gd name="connsiteX494" fmla="*/ 537194 w 821596"/>
                  <a:gd name="connsiteY494" fmla="*/ 293581 h 822027"/>
                  <a:gd name="connsiteX495" fmla="*/ 596935 w 821596"/>
                  <a:gd name="connsiteY495" fmla="*/ 288278 h 822027"/>
                  <a:gd name="connsiteX496" fmla="*/ 594417 w 821596"/>
                  <a:gd name="connsiteY496" fmla="*/ 259910 h 822027"/>
                  <a:gd name="connsiteX497" fmla="*/ 596626 w 821596"/>
                  <a:gd name="connsiteY497" fmla="*/ 257259 h 822027"/>
                  <a:gd name="connsiteX498" fmla="*/ 622299 w 821596"/>
                  <a:gd name="connsiteY498" fmla="*/ 254961 h 822027"/>
                  <a:gd name="connsiteX499" fmla="*/ 624995 w 821596"/>
                  <a:gd name="connsiteY499" fmla="*/ 257214 h 822027"/>
                  <a:gd name="connsiteX500" fmla="*/ 629943 w 821596"/>
                  <a:gd name="connsiteY500" fmla="*/ 312846 h 822027"/>
                  <a:gd name="connsiteX501" fmla="*/ 627734 w 821596"/>
                  <a:gd name="connsiteY501" fmla="*/ 315498 h 822027"/>
                  <a:gd name="connsiteX502" fmla="*/ 600515 w 821596"/>
                  <a:gd name="connsiteY502" fmla="*/ 317929 h 822027"/>
                  <a:gd name="connsiteX503" fmla="*/ 603166 w 821596"/>
                  <a:gd name="connsiteY503" fmla="*/ 347932 h 822027"/>
                  <a:gd name="connsiteX504" fmla="*/ 631269 w 821596"/>
                  <a:gd name="connsiteY504" fmla="*/ 345457 h 822027"/>
                  <a:gd name="connsiteX505" fmla="*/ 633964 w 821596"/>
                  <a:gd name="connsiteY505" fmla="*/ 347710 h 822027"/>
                  <a:gd name="connsiteX506" fmla="*/ 636130 w 821596"/>
                  <a:gd name="connsiteY506" fmla="*/ 372235 h 822027"/>
                  <a:gd name="connsiteX507" fmla="*/ 633920 w 821596"/>
                  <a:gd name="connsiteY507" fmla="*/ 374886 h 822027"/>
                  <a:gd name="connsiteX508" fmla="*/ 605773 w 821596"/>
                  <a:gd name="connsiteY508" fmla="*/ 377405 h 822027"/>
                  <a:gd name="connsiteX509" fmla="*/ 608469 w 821596"/>
                  <a:gd name="connsiteY509" fmla="*/ 407761 h 822027"/>
                  <a:gd name="connsiteX510" fmla="*/ 636572 w 821596"/>
                  <a:gd name="connsiteY510" fmla="*/ 405287 h 822027"/>
                  <a:gd name="connsiteX511" fmla="*/ 639267 w 821596"/>
                  <a:gd name="connsiteY511" fmla="*/ 407541 h 822027"/>
                  <a:gd name="connsiteX512" fmla="*/ 641520 w 821596"/>
                  <a:gd name="connsiteY512" fmla="*/ 432816 h 822027"/>
                  <a:gd name="connsiteX513" fmla="*/ 639311 w 821596"/>
                  <a:gd name="connsiteY513" fmla="*/ 435467 h 822027"/>
                  <a:gd name="connsiteX514" fmla="*/ 583989 w 821596"/>
                  <a:gd name="connsiteY514" fmla="*/ 440372 h 822027"/>
                  <a:gd name="connsiteX515" fmla="*/ 580719 w 821596"/>
                  <a:gd name="connsiteY515" fmla="*/ 437632 h 822027"/>
                  <a:gd name="connsiteX516" fmla="*/ 578332 w 821596"/>
                  <a:gd name="connsiteY516" fmla="*/ 410943 h 822027"/>
                  <a:gd name="connsiteX517" fmla="*/ 578774 w 821596"/>
                  <a:gd name="connsiteY517" fmla="*/ 410413 h 822027"/>
                  <a:gd name="connsiteX518" fmla="*/ 547799 w 821596"/>
                  <a:gd name="connsiteY518" fmla="*/ 413152 h 822027"/>
                  <a:gd name="connsiteX519" fmla="*/ 552439 w 821596"/>
                  <a:gd name="connsiteY519" fmla="*/ 465382 h 822027"/>
                  <a:gd name="connsiteX520" fmla="*/ 544618 w 821596"/>
                  <a:gd name="connsiteY520" fmla="*/ 474706 h 822027"/>
                  <a:gd name="connsiteX521" fmla="*/ 495349 w 821596"/>
                  <a:gd name="connsiteY521" fmla="*/ 479080 h 822027"/>
                  <a:gd name="connsiteX522" fmla="*/ 492079 w 821596"/>
                  <a:gd name="connsiteY522" fmla="*/ 476340 h 822027"/>
                  <a:gd name="connsiteX523" fmla="*/ 484302 w 821596"/>
                  <a:gd name="connsiteY523" fmla="*/ 388938 h 822027"/>
                  <a:gd name="connsiteX524" fmla="*/ 456375 w 821596"/>
                  <a:gd name="connsiteY524" fmla="*/ 391412 h 822027"/>
                  <a:gd name="connsiteX525" fmla="*/ 453106 w 821596"/>
                  <a:gd name="connsiteY525" fmla="*/ 388673 h 822027"/>
                  <a:gd name="connsiteX526" fmla="*/ 448289 w 821596"/>
                  <a:gd name="connsiteY526" fmla="*/ 333968 h 822027"/>
                  <a:gd name="connsiteX527" fmla="*/ 450499 w 821596"/>
                  <a:gd name="connsiteY527" fmla="*/ 331317 h 822027"/>
                  <a:gd name="connsiteX528" fmla="*/ 478999 w 821596"/>
                  <a:gd name="connsiteY528" fmla="*/ 328799 h 822027"/>
                  <a:gd name="connsiteX529" fmla="*/ 475377 w 821596"/>
                  <a:gd name="connsiteY529" fmla="*/ 288190 h 822027"/>
                  <a:gd name="connsiteX530" fmla="*/ 473829 w 821596"/>
                  <a:gd name="connsiteY530" fmla="*/ 270824 h 822027"/>
                  <a:gd name="connsiteX531" fmla="*/ 470825 w 821596"/>
                  <a:gd name="connsiteY531" fmla="*/ 237021 h 822027"/>
                  <a:gd name="connsiteX532" fmla="*/ 501093 w 821596"/>
                  <a:gd name="connsiteY532" fmla="*/ 234325 h 822027"/>
                  <a:gd name="connsiteX533" fmla="*/ 498574 w 821596"/>
                  <a:gd name="connsiteY533" fmla="*/ 205868 h 822027"/>
                  <a:gd name="connsiteX534" fmla="*/ 500784 w 821596"/>
                  <a:gd name="connsiteY534" fmla="*/ 203217 h 822027"/>
                  <a:gd name="connsiteX535" fmla="*/ 282233 w 821596"/>
                  <a:gd name="connsiteY535" fmla="*/ 193586 h 822027"/>
                  <a:gd name="connsiteX536" fmla="*/ 284928 w 821596"/>
                  <a:gd name="connsiteY536" fmla="*/ 195795 h 822027"/>
                  <a:gd name="connsiteX537" fmla="*/ 289833 w 821596"/>
                  <a:gd name="connsiteY537" fmla="*/ 251074 h 822027"/>
                  <a:gd name="connsiteX538" fmla="*/ 287623 w 821596"/>
                  <a:gd name="connsiteY538" fmla="*/ 253724 h 822027"/>
                  <a:gd name="connsiteX539" fmla="*/ 262349 w 821596"/>
                  <a:gd name="connsiteY539" fmla="*/ 255978 h 822027"/>
                  <a:gd name="connsiteX540" fmla="*/ 259079 w 821596"/>
                  <a:gd name="connsiteY540" fmla="*/ 253238 h 822027"/>
                  <a:gd name="connsiteX541" fmla="*/ 254218 w 821596"/>
                  <a:gd name="connsiteY541" fmla="*/ 198534 h 822027"/>
                  <a:gd name="connsiteX542" fmla="*/ 256428 w 821596"/>
                  <a:gd name="connsiteY542" fmla="*/ 195883 h 822027"/>
                  <a:gd name="connsiteX543" fmla="*/ 461015 w 821596"/>
                  <a:gd name="connsiteY543" fmla="*/ 146481 h 822027"/>
                  <a:gd name="connsiteX544" fmla="*/ 462738 w 821596"/>
                  <a:gd name="connsiteY544" fmla="*/ 147894 h 822027"/>
                  <a:gd name="connsiteX545" fmla="*/ 470648 w 821596"/>
                  <a:gd name="connsiteY545" fmla="*/ 237065 h 822027"/>
                  <a:gd name="connsiteX546" fmla="*/ 442324 w 821596"/>
                  <a:gd name="connsiteY546" fmla="*/ 239583 h 822027"/>
                  <a:gd name="connsiteX547" fmla="*/ 440600 w 821596"/>
                  <a:gd name="connsiteY547" fmla="*/ 238169 h 822027"/>
                  <a:gd name="connsiteX548" fmla="*/ 432780 w 821596"/>
                  <a:gd name="connsiteY548" fmla="*/ 150192 h 822027"/>
                  <a:gd name="connsiteX549" fmla="*/ 433839 w 821596"/>
                  <a:gd name="connsiteY549" fmla="*/ 148911 h 822027"/>
                  <a:gd name="connsiteX550" fmla="*/ 151880 w 821596"/>
                  <a:gd name="connsiteY550" fmla="*/ 114136 h 822027"/>
                  <a:gd name="connsiteX551" fmla="*/ 154576 w 821596"/>
                  <a:gd name="connsiteY551" fmla="*/ 116345 h 822027"/>
                  <a:gd name="connsiteX552" fmla="*/ 162176 w 821596"/>
                  <a:gd name="connsiteY552" fmla="*/ 202245 h 822027"/>
                  <a:gd name="connsiteX553" fmla="*/ 160055 w 821596"/>
                  <a:gd name="connsiteY553" fmla="*/ 204720 h 822027"/>
                  <a:gd name="connsiteX554" fmla="*/ 116972 w 821596"/>
                  <a:gd name="connsiteY554" fmla="*/ 208520 h 822027"/>
                  <a:gd name="connsiteX555" fmla="*/ 74685 w 821596"/>
                  <a:gd name="connsiteY555" fmla="*/ 212320 h 822027"/>
                  <a:gd name="connsiteX556" fmla="*/ 71548 w 821596"/>
                  <a:gd name="connsiteY556" fmla="*/ 209758 h 822027"/>
                  <a:gd name="connsiteX557" fmla="*/ 63992 w 821596"/>
                  <a:gd name="connsiteY557" fmla="*/ 124387 h 822027"/>
                  <a:gd name="connsiteX558" fmla="*/ 66245 w 821596"/>
                  <a:gd name="connsiteY558" fmla="*/ 121735 h 822027"/>
                  <a:gd name="connsiteX559" fmla="*/ 151880 w 821596"/>
                  <a:gd name="connsiteY559" fmla="*/ 114136 h 822027"/>
                  <a:gd name="connsiteX560" fmla="*/ 424074 w 821596"/>
                  <a:gd name="connsiteY560" fmla="*/ 88639 h 822027"/>
                  <a:gd name="connsiteX561" fmla="*/ 426769 w 821596"/>
                  <a:gd name="connsiteY561" fmla="*/ 90893 h 822027"/>
                  <a:gd name="connsiteX562" fmla="*/ 431984 w 821596"/>
                  <a:gd name="connsiteY562" fmla="*/ 149574 h 822027"/>
                  <a:gd name="connsiteX563" fmla="*/ 403350 w 821596"/>
                  <a:gd name="connsiteY563" fmla="*/ 152137 h 822027"/>
                  <a:gd name="connsiteX564" fmla="*/ 411216 w 821596"/>
                  <a:gd name="connsiteY564" fmla="*/ 240777 h 822027"/>
                  <a:gd name="connsiteX565" fmla="*/ 409802 w 821596"/>
                  <a:gd name="connsiteY565" fmla="*/ 242456 h 822027"/>
                  <a:gd name="connsiteX566" fmla="*/ 383024 w 821596"/>
                  <a:gd name="connsiteY566" fmla="*/ 244842 h 822027"/>
                  <a:gd name="connsiteX567" fmla="*/ 381301 w 821596"/>
                  <a:gd name="connsiteY567" fmla="*/ 243385 h 822027"/>
                  <a:gd name="connsiteX568" fmla="*/ 378694 w 821596"/>
                  <a:gd name="connsiteY568" fmla="*/ 214088 h 822027"/>
                  <a:gd name="connsiteX569" fmla="*/ 347365 w 821596"/>
                  <a:gd name="connsiteY569" fmla="*/ 216872 h 822027"/>
                  <a:gd name="connsiteX570" fmla="*/ 345686 w 821596"/>
                  <a:gd name="connsiteY570" fmla="*/ 215458 h 822027"/>
                  <a:gd name="connsiteX571" fmla="*/ 343255 w 821596"/>
                  <a:gd name="connsiteY571" fmla="*/ 187973 h 822027"/>
                  <a:gd name="connsiteX572" fmla="*/ 344670 w 821596"/>
                  <a:gd name="connsiteY572" fmla="*/ 186250 h 822027"/>
                  <a:gd name="connsiteX573" fmla="*/ 375955 w 821596"/>
                  <a:gd name="connsiteY573" fmla="*/ 183466 h 822027"/>
                  <a:gd name="connsiteX574" fmla="*/ 373392 w 821596"/>
                  <a:gd name="connsiteY574" fmla="*/ 154744 h 822027"/>
                  <a:gd name="connsiteX575" fmla="*/ 344626 w 821596"/>
                  <a:gd name="connsiteY575" fmla="*/ 157307 h 822027"/>
                  <a:gd name="connsiteX576" fmla="*/ 341356 w 821596"/>
                  <a:gd name="connsiteY576" fmla="*/ 154567 h 822027"/>
                  <a:gd name="connsiteX577" fmla="*/ 336186 w 821596"/>
                  <a:gd name="connsiteY577" fmla="*/ 96417 h 822027"/>
                  <a:gd name="connsiteX578" fmla="*/ 178967 w 821596"/>
                  <a:gd name="connsiteY578" fmla="*/ 80952 h 822027"/>
                  <a:gd name="connsiteX579" fmla="*/ 33369 w 821596"/>
                  <a:gd name="connsiteY579" fmla="*/ 93899 h 822027"/>
                  <a:gd name="connsiteX580" fmla="*/ 30850 w 821596"/>
                  <a:gd name="connsiteY580" fmla="*/ 97124 h 822027"/>
                  <a:gd name="connsiteX581" fmla="*/ 43753 w 821596"/>
                  <a:gd name="connsiteY581" fmla="*/ 242766 h 822027"/>
                  <a:gd name="connsiteX582" fmla="*/ 46979 w 821596"/>
                  <a:gd name="connsiteY582" fmla="*/ 245506 h 822027"/>
                  <a:gd name="connsiteX583" fmla="*/ 192577 w 821596"/>
                  <a:gd name="connsiteY583" fmla="*/ 232559 h 822027"/>
                  <a:gd name="connsiteX584" fmla="*/ 195361 w 821596"/>
                  <a:gd name="connsiteY584" fmla="*/ 229377 h 822027"/>
                  <a:gd name="connsiteX585" fmla="*/ 188865 w 821596"/>
                  <a:gd name="connsiteY585" fmla="*/ 156689 h 822027"/>
                  <a:gd name="connsiteX586" fmla="*/ 182458 w 821596"/>
                  <a:gd name="connsiteY586" fmla="*/ 84000 h 822027"/>
                  <a:gd name="connsiteX587" fmla="*/ 178967 w 821596"/>
                  <a:gd name="connsiteY587" fmla="*/ 80952 h 822027"/>
                  <a:gd name="connsiteX588" fmla="*/ 695518 w 821596"/>
                  <a:gd name="connsiteY588" fmla="*/ 65883 h 822027"/>
                  <a:gd name="connsiteX589" fmla="*/ 698213 w 821596"/>
                  <a:gd name="connsiteY589" fmla="*/ 68092 h 822027"/>
                  <a:gd name="connsiteX590" fmla="*/ 705813 w 821596"/>
                  <a:gd name="connsiteY590" fmla="*/ 153992 h 822027"/>
                  <a:gd name="connsiteX591" fmla="*/ 703692 w 821596"/>
                  <a:gd name="connsiteY591" fmla="*/ 156467 h 822027"/>
                  <a:gd name="connsiteX592" fmla="*/ 660609 w 821596"/>
                  <a:gd name="connsiteY592" fmla="*/ 160267 h 822027"/>
                  <a:gd name="connsiteX593" fmla="*/ 618322 w 821596"/>
                  <a:gd name="connsiteY593" fmla="*/ 164067 h 822027"/>
                  <a:gd name="connsiteX594" fmla="*/ 615185 w 821596"/>
                  <a:gd name="connsiteY594" fmla="*/ 161505 h 822027"/>
                  <a:gd name="connsiteX595" fmla="*/ 607629 w 821596"/>
                  <a:gd name="connsiteY595" fmla="*/ 76134 h 822027"/>
                  <a:gd name="connsiteX596" fmla="*/ 609882 w 821596"/>
                  <a:gd name="connsiteY596" fmla="*/ 73482 h 822027"/>
                  <a:gd name="connsiteX597" fmla="*/ 695518 w 821596"/>
                  <a:gd name="connsiteY597" fmla="*/ 65883 h 822027"/>
                  <a:gd name="connsiteX598" fmla="*/ 515897 w 821596"/>
                  <a:gd name="connsiteY598" fmla="*/ 51964 h 822027"/>
                  <a:gd name="connsiteX599" fmla="*/ 517620 w 821596"/>
                  <a:gd name="connsiteY599" fmla="*/ 53377 h 822027"/>
                  <a:gd name="connsiteX600" fmla="*/ 522570 w 821596"/>
                  <a:gd name="connsiteY600" fmla="*/ 109185 h 822027"/>
                  <a:gd name="connsiteX601" fmla="*/ 521155 w 821596"/>
                  <a:gd name="connsiteY601" fmla="*/ 110865 h 822027"/>
                  <a:gd name="connsiteX602" fmla="*/ 499106 w 821596"/>
                  <a:gd name="connsiteY602" fmla="*/ 112809 h 822027"/>
                  <a:gd name="connsiteX603" fmla="*/ 494378 w 821596"/>
                  <a:gd name="connsiteY603" fmla="*/ 113251 h 822027"/>
                  <a:gd name="connsiteX604" fmla="*/ 461458 w 821596"/>
                  <a:gd name="connsiteY604" fmla="*/ 116168 h 822027"/>
                  <a:gd name="connsiteX605" fmla="*/ 459779 w 821596"/>
                  <a:gd name="connsiteY605" fmla="*/ 114798 h 822027"/>
                  <a:gd name="connsiteX606" fmla="*/ 457349 w 821596"/>
                  <a:gd name="connsiteY606" fmla="*/ 87313 h 822027"/>
                  <a:gd name="connsiteX607" fmla="*/ 458762 w 821596"/>
                  <a:gd name="connsiteY607" fmla="*/ 85589 h 822027"/>
                  <a:gd name="connsiteX608" fmla="*/ 490047 w 821596"/>
                  <a:gd name="connsiteY608" fmla="*/ 82806 h 822027"/>
                  <a:gd name="connsiteX609" fmla="*/ 487661 w 821596"/>
                  <a:gd name="connsiteY609" fmla="*/ 56028 h 822027"/>
                  <a:gd name="connsiteX610" fmla="*/ 489075 w 821596"/>
                  <a:gd name="connsiteY610" fmla="*/ 54349 h 822027"/>
                  <a:gd name="connsiteX611" fmla="*/ 209854 w 821596"/>
                  <a:gd name="connsiteY611" fmla="*/ 48253 h 822027"/>
                  <a:gd name="connsiteX612" fmla="*/ 211400 w 821596"/>
                  <a:gd name="connsiteY612" fmla="*/ 49534 h 822027"/>
                  <a:gd name="connsiteX613" fmla="*/ 229915 w 821596"/>
                  <a:gd name="connsiteY613" fmla="*/ 258099 h 822027"/>
                  <a:gd name="connsiteX614" fmla="*/ 228634 w 821596"/>
                  <a:gd name="connsiteY614" fmla="*/ 259646 h 822027"/>
                  <a:gd name="connsiteX615" fmla="*/ 20069 w 821596"/>
                  <a:gd name="connsiteY615" fmla="*/ 278160 h 822027"/>
                  <a:gd name="connsiteX616" fmla="*/ 18523 w 821596"/>
                  <a:gd name="connsiteY616" fmla="*/ 276879 h 822027"/>
                  <a:gd name="connsiteX617" fmla="*/ 8 w 821596"/>
                  <a:gd name="connsiteY617" fmla="*/ 68314 h 822027"/>
                  <a:gd name="connsiteX618" fmla="*/ 1289 w 821596"/>
                  <a:gd name="connsiteY618" fmla="*/ 66768 h 822027"/>
                  <a:gd name="connsiteX619" fmla="*/ 328453 w 821596"/>
                  <a:gd name="connsiteY619" fmla="*/ 37779 h 822027"/>
                  <a:gd name="connsiteX620" fmla="*/ 331149 w 821596"/>
                  <a:gd name="connsiteY620" fmla="*/ 40033 h 822027"/>
                  <a:gd name="connsiteX621" fmla="*/ 336142 w 821596"/>
                  <a:gd name="connsiteY621" fmla="*/ 96151 h 822027"/>
                  <a:gd name="connsiteX622" fmla="*/ 306139 w 821596"/>
                  <a:gd name="connsiteY622" fmla="*/ 98802 h 822027"/>
                  <a:gd name="connsiteX623" fmla="*/ 311486 w 821596"/>
                  <a:gd name="connsiteY623" fmla="*/ 159074 h 822027"/>
                  <a:gd name="connsiteX624" fmla="*/ 310071 w 821596"/>
                  <a:gd name="connsiteY624" fmla="*/ 160753 h 822027"/>
                  <a:gd name="connsiteX625" fmla="*/ 283294 w 821596"/>
                  <a:gd name="connsiteY625" fmla="*/ 163139 h 822027"/>
                  <a:gd name="connsiteX626" fmla="*/ 281570 w 821596"/>
                  <a:gd name="connsiteY626" fmla="*/ 161681 h 822027"/>
                  <a:gd name="connsiteX627" fmla="*/ 278963 w 821596"/>
                  <a:gd name="connsiteY627" fmla="*/ 132385 h 822027"/>
                  <a:gd name="connsiteX628" fmla="*/ 249932 w 821596"/>
                  <a:gd name="connsiteY628" fmla="*/ 134947 h 822027"/>
                  <a:gd name="connsiteX629" fmla="*/ 248253 w 821596"/>
                  <a:gd name="connsiteY629" fmla="*/ 133622 h 822027"/>
                  <a:gd name="connsiteX630" fmla="*/ 245823 w 821596"/>
                  <a:gd name="connsiteY630" fmla="*/ 106138 h 822027"/>
                  <a:gd name="connsiteX631" fmla="*/ 247237 w 821596"/>
                  <a:gd name="connsiteY631" fmla="*/ 104414 h 822027"/>
                  <a:gd name="connsiteX632" fmla="*/ 276223 w 821596"/>
                  <a:gd name="connsiteY632" fmla="*/ 101851 h 822027"/>
                  <a:gd name="connsiteX633" fmla="*/ 273705 w 821596"/>
                  <a:gd name="connsiteY633" fmla="*/ 73527 h 822027"/>
                  <a:gd name="connsiteX634" fmla="*/ 244674 w 821596"/>
                  <a:gd name="connsiteY634" fmla="*/ 76090 h 822027"/>
                  <a:gd name="connsiteX635" fmla="*/ 242995 w 821596"/>
                  <a:gd name="connsiteY635" fmla="*/ 74676 h 822027"/>
                  <a:gd name="connsiteX636" fmla="*/ 240565 w 821596"/>
                  <a:gd name="connsiteY636" fmla="*/ 47191 h 822027"/>
                  <a:gd name="connsiteX637" fmla="*/ 241978 w 821596"/>
                  <a:gd name="connsiteY637" fmla="*/ 45468 h 822027"/>
                  <a:gd name="connsiteX638" fmla="*/ 290629 w 821596"/>
                  <a:gd name="connsiteY638" fmla="*/ 41138 h 822027"/>
                  <a:gd name="connsiteX639" fmla="*/ 304283 w 821596"/>
                  <a:gd name="connsiteY639" fmla="*/ 39945 h 822027"/>
                  <a:gd name="connsiteX640" fmla="*/ 722561 w 821596"/>
                  <a:gd name="connsiteY640" fmla="*/ 32698 h 822027"/>
                  <a:gd name="connsiteX641" fmla="*/ 576963 w 821596"/>
                  <a:gd name="connsiteY641" fmla="*/ 45646 h 822027"/>
                  <a:gd name="connsiteX642" fmla="*/ 574445 w 821596"/>
                  <a:gd name="connsiteY642" fmla="*/ 48871 h 822027"/>
                  <a:gd name="connsiteX643" fmla="*/ 587348 w 821596"/>
                  <a:gd name="connsiteY643" fmla="*/ 194513 h 822027"/>
                  <a:gd name="connsiteX644" fmla="*/ 590573 w 821596"/>
                  <a:gd name="connsiteY644" fmla="*/ 197253 h 822027"/>
                  <a:gd name="connsiteX645" fmla="*/ 736171 w 821596"/>
                  <a:gd name="connsiteY645" fmla="*/ 184306 h 822027"/>
                  <a:gd name="connsiteX646" fmla="*/ 738955 w 821596"/>
                  <a:gd name="connsiteY646" fmla="*/ 181124 h 822027"/>
                  <a:gd name="connsiteX647" fmla="*/ 732460 w 821596"/>
                  <a:gd name="connsiteY647" fmla="*/ 108436 h 822027"/>
                  <a:gd name="connsiteX648" fmla="*/ 726052 w 821596"/>
                  <a:gd name="connsiteY648" fmla="*/ 35748 h 822027"/>
                  <a:gd name="connsiteX649" fmla="*/ 722561 w 821596"/>
                  <a:gd name="connsiteY649" fmla="*/ 32698 h 822027"/>
                  <a:gd name="connsiteX650" fmla="*/ 388901 w 821596"/>
                  <a:gd name="connsiteY650" fmla="*/ 31505 h 822027"/>
                  <a:gd name="connsiteX651" fmla="*/ 392746 w 821596"/>
                  <a:gd name="connsiteY651" fmla="*/ 34731 h 822027"/>
                  <a:gd name="connsiteX652" fmla="*/ 394866 w 821596"/>
                  <a:gd name="connsiteY652" fmla="*/ 58592 h 822027"/>
                  <a:gd name="connsiteX653" fmla="*/ 391951 w 821596"/>
                  <a:gd name="connsiteY653" fmla="*/ 62083 h 822027"/>
                  <a:gd name="connsiteX654" fmla="*/ 368090 w 821596"/>
                  <a:gd name="connsiteY654" fmla="*/ 64203 h 822027"/>
                  <a:gd name="connsiteX655" fmla="*/ 364246 w 821596"/>
                  <a:gd name="connsiteY655" fmla="*/ 60978 h 822027"/>
                  <a:gd name="connsiteX656" fmla="*/ 362168 w 821596"/>
                  <a:gd name="connsiteY656" fmla="*/ 37470 h 822027"/>
                  <a:gd name="connsiteX657" fmla="*/ 365395 w 821596"/>
                  <a:gd name="connsiteY657" fmla="*/ 33582 h 822027"/>
                  <a:gd name="connsiteX658" fmla="*/ 753493 w 821596"/>
                  <a:gd name="connsiteY658" fmla="*/ 0 h 822027"/>
                  <a:gd name="connsiteX659" fmla="*/ 754155 w 821596"/>
                  <a:gd name="connsiteY659" fmla="*/ 132 h 822027"/>
                  <a:gd name="connsiteX660" fmla="*/ 754862 w 821596"/>
                  <a:gd name="connsiteY660" fmla="*/ 707 h 822027"/>
                  <a:gd name="connsiteX661" fmla="*/ 754862 w 821596"/>
                  <a:gd name="connsiteY661" fmla="*/ 751 h 822027"/>
                  <a:gd name="connsiteX662" fmla="*/ 755039 w 821596"/>
                  <a:gd name="connsiteY662" fmla="*/ 1326 h 822027"/>
                  <a:gd name="connsiteX663" fmla="*/ 773553 w 821596"/>
                  <a:gd name="connsiteY663" fmla="*/ 209891 h 822027"/>
                  <a:gd name="connsiteX664" fmla="*/ 772272 w 821596"/>
                  <a:gd name="connsiteY664" fmla="*/ 211437 h 822027"/>
                  <a:gd name="connsiteX665" fmla="*/ 563707 w 821596"/>
                  <a:gd name="connsiteY665" fmla="*/ 229951 h 822027"/>
                  <a:gd name="connsiteX666" fmla="*/ 562558 w 821596"/>
                  <a:gd name="connsiteY666" fmla="*/ 229510 h 822027"/>
                  <a:gd name="connsiteX667" fmla="*/ 562514 w 821596"/>
                  <a:gd name="connsiteY667" fmla="*/ 229421 h 822027"/>
                  <a:gd name="connsiteX668" fmla="*/ 562161 w 821596"/>
                  <a:gd name="connsiteY668" fmla="*/ 228626 h 822027"/>
                  <a:gd name="connsiteX669" fmla="*/ 543646 w 821596"/>
                  <a:gd name="connsiteY669" fmla="*/ 20061 h 822027"/>
                  <a:gd name="connsiteX670" fmla="*/ 544927 w 821596"/>
                  <a:gd name="connsiteY670" fmla="*/ 18515 h 82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821596" h="822027">
                    <a:moveTo>
                      <a:pt x="335038" y="768552"/>
                    </a:moveTo>
                    <a:cubicBezTo>
                      <a:pt x="335436" y="768508"/>
                      <a:pt x="335789" y="768818"/>
                      <a:pt x="335789" y="769126"/>
                    </a:cubicBezTo>
                    <a:lnTo>
                      <a:pt x="338131" y="795419"/>
                    </a:lnTo>
                    <a:cubicBezTo>
                      <a:pt x="338264" y="796744"/>
                      <a:pt x="337247" y="797937"/>
                      <a:pt x="335921" y="798070"/>
                    </a:cubicBezTo>
                    <a:lnTo>
                      <a:pt x="310160" y="800368"/>
                    </a:lnTo>
                    <a:cubicBezTo>
                      <a:pt x="308526" y="800545"/>
                      <a:pt x="307023" y="799307"/>
                      <a:pt x="306890" y="797628"/>
                    </a:cubicBezTo>
                    <a:lnTo>
                      <a:pt x="304769" y="773679"/>
                    </a:lnTo>
                    <a:cubicBezTo>
                      <a:pt x="304637" y="772353"/>
                      <a:pt x="305653" y="771159"/>
                      <a:pt x="306979" y="771027"/>
                    </a:cubicBezTo>
                    <a:close/>
                    <a:moveTo>
                      <a:pt x="727378" y="731789"/>
                    </a:moveTo>
                    <a:cubicBezTo>
                      <a:pt x="728748" y="731656"/>
                      <a:pt x="729941" y="732673"/>
                      <a:pt x="730117" y="734042"/>
                    </a:cubicBezTo>
                    <a:lnTo>
                      <a:pt x="732371" y="759671"/>
                    </a:lnTo>
                    <a:cubicBezTo>
                      <a:pt x="732504" y="760997"/>
                      <a:pt x="731488" y="762189"/>
                      <a:pt x="730162" y="762322"/>
                    </a:cubicBezTo>
                    <a:lnTo>
                      <a:pt x="705063" y="764532"/>
                    </a:lnTo>
                    <a:cubicBezTo>
                      <a:pt x="703428" y="764709"/>
                      <a:pt x="701926" y="763471"/>
                      <a:pt x="701794" y="761792"/>
                    </a:cubicBezTo>
                    <a:lnTo>
                      <a:pt x="699584" y="737003"/>
                    </a:lnTo>
                    <a:cubicBezTo>
                      <a:pt x="699451" y="735500"/>
                      <a:pt x="700556" y="734175"/>
                      <a:pt x="702059" y="734042"/>
                    </a:cubicBezTo>
                    <a:close/>
                    <a:moveTo>
                      <a:pt x="481783" y="725337"/>
                    </a:moveTo>
                    <a:cubicBezTo>
                      <a:pt x="483152" y="725248"/>
                      <a:pt x="484346" y="726221"/>
                      <a:pt x="484478" y="727546"/>
                    </a:cubicBezTo>
                    <a:lnTo>
                      <a:pt x="487130" y="757638"/>
                    </a:lnTo>
                    <a:lnTo>
                      <a:pt x="487350" y="760112"/>
                    </a:lnTo>
                    <a:lnTo>
                      <a:pt x="489295" y="781986"/>
                    </a:lnTo>
                    <a:cubicBezTo>
                      <a:pt x="489428" y="783311"/>
                      <a:pt x="488411" y="784504"/>
                      <a:pt x="487085" y="784637"/>
                    </a:cubicBezTo>
                    <a:lnTo>
                      <a:pt x="401892" y="792193"/>
                    </a:lnTo>
                    <a:cubicBezTo>
                      <a:pt x="400258" y="792370"/>
                      <a:pt x="398755" y="791133"/>
                      <a:pt x="398622" y="789453"/>
                    </a:cubicBezTo>
                    <a:lnTo>
                      <a:pt x="396325" y="763515"/>
                    </a:lnTo>
                    <a:cubicBezTo>
                      <a:pt x="396280" y="763383"/>
                      <a:pt x="396413" y="763249"/>
                      <a:pt x="396545" y="763249"/>
                    </a:cubicBezTo>
                    <a:lnTo>
                      <a:pt x="456110" y="757948"/>
                    </a:lnTo>
                    <a:lnTo>
                      <a:pt x="453636" y="730286"/>
                    </a:lnTo>
                    <a:cubicBezTo>
                      <a:pt x="453503" y="728960"/>
                      <a:pt x="454519" y="727767"/>
                      <a:pt x="455845" y="727635"/>
                    </a:cubicBezTo>
                    <a:close/>
                    <a:moveTo>
                      <a:pt x="816636" y="723879"/>
                    </a:moveTo>
                    <a:cubicBezTo>
                      <a:pt x="818006" y="723746"/>
                      <a:pt x="819199" y="724763"/>
                      <a:pt x="819331" y="726132"/>
                    </a:cubicBezTo>
                    <a:lnTo>
                      <a:pt x="821585" y="751761"/>
                    </a:lnTo>
                    <a:cubicBezTo>
                      <a:pt x="821718" y="753087"/>
                      <a:pt x="820702" y="754279"/>
                      <a:pt x="819376" y="754412"/>
                    </a:cubicBezTo>
                    <a:lnTo>
                      <a:pt x="794277" y="756622"/>
                    </a:lnTo>
                    <a:cubicBezTo>
                      <a:pt x="792642" y="756799"/>
                      <a:pt x="791140" y="755561"/>
                      <a:pt x="791008" y="753882"/>
                    </a:cubicBezTo>
                    <a:lnTo>
                      <a:pt x="788798" y="728784"/>
                    </a:lnTo>
                    <a:cubicBezTo>
                      <a:pt x="788665" y="727458"/>
                      <a:pt x="789682" y="726265"/>
                      <a:pt x="791008" y="726132"/>
                    </a:cubicBezTo>
                    <a:close/>
                    <a:moveTo>
                      <a:pt x="384306" y="672445"/>
                    </a:moveTo>
                    <a:cubicBezTo>
                      <a:pt x="386470" y="672268"/>
                      <a:pt x="388415" y="673859"/>
                      <a:pt x="388592" y="676024"/>
                    </a:cubicBezTo>
                    <a:lnTo>
                      <a:pt x="390889" y="702050"/>
                    </a:lnTo>
                    <a:lnTo>
                      <a:pt x="418640" y="699576"/>
                    </a:lnTo>
                    <a:cubicBezTo>
                      <a:pt x="420009" y="699443"/>
                      <a:pt x="421202" y="700460"/>
                      <a:pt x="421335" y="701829"/>
                    </a:cubicBezTo>
                    <a:lnTo>
                      <a:pt x="423499" y="726177"/>
                    </a:lnTo>
                    <a:cubicBezTo>
                      <a:pt x="423633" y="727502"/>
                      <a:pt x="422616" y="728695"/>
                      <a:pt x="421290" y="728828"/>
                    </a:cubicBezTo>
                    <a:lnTo>
                      <a:pt x="393496" y="731302"/>
                    </a:lnTo>
                    <a:lnTo>
                      <a:pt x="396148" y="761085"/>
                    </a:lnTo>
                    <a:cubicBezTo>
                      <a:pt x="396236" y="761880"/>
                      <a:pt x="395617" y="762587"/>
                      <a:pt x="394822" y="762676"/>
                    </a:cubicBezTo>
                    <a:lnTo>
                      <a:pt x="337246" y="767801"/>
                    </a:lnTo>
                    <a:cubicBezTo>
                      <a:pt x="336407" y="767889"/>
                      <a:pt x="335655" y="767271"/>
                      <a:pt x="335567" y="766387"/>
                    </a:cubicBezTo>
                    <a:lnTo>
                      <a:pt x="332916" y="736649"/>
                    </a:lnTo>
                    <a:lnTo>
                      <a:pt x="304724" y="739168"/>
                    </a:lnTo>
                    <a:cubicBezTo>
                      <a:pt x="303090" y="739345"/>
                      <a:pt x="301587" y="738108"/>
                      <a:pt x="301454" y="736428"/>
                    </a:cubicBezTo>
                    <a:lnTo>
                      <a:pt x="299333" y="712656"/>
                    </a:lnTo>
                    <a:cubicBezTo>
                      <a:pt x="299201" y="711330"/>
                      <a:pt x="300217" y="710136"/>
                      <a:pt x="301543" y="710004"/>
                    </a:cubicBezTo>
                    <a:lnTo>
                      <a:pt x="330308" y="707441"/>
                    </a:lnTo>
                    <a:lnTo>
                      <a:pt x="328011" y="681370"/>
                    </a:lnTo>
                    <a:cubicBezTo>
                      <a:pt x="327835" y="679206"/>
                      <a:pt x="329381" y="677305"/>
                      <a:pt x="331546" y="677128"/>
                    </a:cubicBezTo>
                    <a:close/>
                    <a:moveTo>
                      <a:pt x="201503" y="657862"/>
                    </a:moveTo>
                    <a:cubicBezTo>
                      <a:pt x="202255" y="657819"/>
                      <a:pt x="202962" y="658393"/>
                      <a:pt x="203051" y="659143"/>
                    </a:cubicBezTo>
                    <a:lnTo>
                      <a:pt x="210827" y="746901"/>
                    </a:lnTo>
                    <a:cubicBezTo>
                      <a:pt x="210915" y="747696"/>
                      <a:pt x="210341" y="748358"/>
                      <a:pt x="209546" y="748447"/>
                    </a:cubicBezTo>
                    <a:lnTo>
                      <a:pt x="121789" y="756223"/>
                    </a:lnTo>
                    <a:cubicBezTo>
                      <a:pt x="120994" y="756312"/>
                      <a:pt x="120331" y="755738"/>
                      <a:pt x="120243" y="754942"/>
                    </a:cubicBezTo>
                    <a:lnTo>
                      <a:pt x="112466" y="667186"/>
                    </a:lnTo>
                    <a:cubicBezTo>
                      <a:pt x="112378" y="666391"/>
                      <a:pt x="112952" y="665727"/>
                      <a:pt x="113747" y="665639"/>
                    </a:cubicBezTo>
                    <a:close/>
                    <a:moveTo>
                      <a:pt x="229208" y="624721"/>
                    </a:moveTo>
                    <a:lnTo>
                      <a:pt x="80517" y="637934"/>
                    </a:lnTo>
                    <a:cubicBezTo>
                      <a:pt x="79722" y="638022"/>
                      <a:pt x="79148" y="638685"/>
                      <a:pt x="79236" y="639480"/>
                    </a:cubicBezTo>
                    <a:lnTo>
                      <a:pt x="92448" y="788171"/>
                    </a:lnTo>
                    <a:cubicBezTo>
                      <a:pt x="92536" y="788966"/>
                      <a:pt x="93199" y="789540"/>
                      <a:pt x="93994" y="789452"/>
                    </a:cubicBezTo>
                    <a:lnTo>
                      <a:pt x="242685" y="776240"/>
                    </a:lnTo>
                    <a:cubicBezTo>
                      <a:pt x="243481" y="776152"/>
                      <a:pt x="244056" y="775490"/>
                      <a:pt x="243967" y="774694"/>
                    </a:cubicBezTo>
                    <a:lnTo>
                      <a:pt x="230754" y="626003"/>
                    </a:lnTo>
                    <a:cubicBezTo>
                      <a:pt x="230666" y="625208"/>
                      <a:pt x="230004" y="624633"/>
                      <a:pt x="229208" y="624721"/>
                    </a:cubicBezTo>
                    <a:close/>
                    <a:moveTo>
                      <a:pt x="256516" y="592111"/>
                    </a:moveTo>
                    <a:cubicBezTo>
                      <a:pt x="257312" y="592068"/>
                      <a:pt x="258019" y="592642"/>
                      <a:pt x="258062" y="593393"/>
                    </a:cubicBezTo>
                    <a:lnTo>
                      <a:pt x="276577" y="801958"/>
                    </a:lnTo>
                    <a:cubicBezTo>
                      <a:pt x="276665" y="802753"/>
                      <a:pt x="276091" y="803415"/>
                      <a:pt x="275296" y="803504"/>
                    </a:cubicBezTo>
                    <a:lnTo>
                      <a:pt x="66731" y="822018"/>
                    </a:lnTo>
                    <a:cubicBezTo>
                      <a:pt x="65935" y="822107"/>
                      <a:pt x="65273" y="821533"/>
                      <a:pt x="65185" y="820737"/>
                    </a:cubicBezTo>
                    <a:lnTo>
                      <a:pt x="46670" y="612172"/>
                    </a:lnTo>
                    <a:cubicBezTo>
                      <a:pt x="46582" y="611378"/>
                      <a:pt x="47156" y="610714"/>
                      <a:pt x="47951" y="610626"/>
                    </a:cubicBezTo>
                    <a:close/>
                    <a:moveTo>
                      <a:pt x="618367" y="559943"/>
                    </a:moveTo>
                    <a:cubicBezTo>
                      <a:pt x="620090" y="559766"/>
                      <a:pt x="620400" y="560429"/>
                      <a:pt x="620488" y="561887"/>
                    </a:cubicBezTo>
                    <a:cubicBezTo>
                      <a:pt x="620797" y="566262"/>
                      <a:pt x="622299" y="583717"/>
                      <a:pt x="622830" y="588046"/>
                    </a:cubicBezTo>
                    <a:cubicBezTo>
                      <a:pt x="623006" y="589682"/>
                      <a:pt x="622476" y="590124"/>
                      <a:pt x="620930" y="590256"/>
                    </a:cubicBezTo>
                    <a:cubicBezTo>
                      <a:pt x="612225" y="590919"/>
                      <a:pt x="603476" y="591715"/>
                      <a:pt x="594771" y="592554"/>
                    </a:cubicBezTo>
                    <a:cubicBezTo>
                      <a:pt x="593269" y="592687"/>
                      <a:pt x="592650" y="592422"/>
                      <a:pt x="592517" y="590742"/>
                    </a:cubicBezTo>
                    <a:cubicBezTo>
                      <a:pt x="591810" y="581949"/>
                      <a:pt x="591015" y="573111"/>
                      <a:pt x="590175" y="564317"/>
                    </a:cubicBezTo>
                    <a:cubicBezTo>
                      <a:pt x="590043" y="562815"/>
                      <a:pt x="590485" y="562418"/>
                      <a:pt x="591943" y="562286"/>
                    </a:cubicBezTo>
                    <a:cubicBezTo>
                      <a:pt x="600736" y="561578"/>
                      <a:pt x="609573" y="560827"/>
                      <a:pt x="618367" y="559943"/>
                    </a:cubicBezTo>
                    <a:close/>
                    <a:moveTo>
                      <a:pt x="314401" y="556187"/>
                    </a:moveTo>
                    <a:cubicBezTo>
                      <a:pt x="315771" y="556098"/>
                      <a:pt x="316964" y="557071"/>
                      <a:pt x="317009" y="558396"/>
                    </a:cubicBezTo>
                    <a:lnTo>
                      <a:pt x="321957" y="613984"/>
                    </a:lnTo>
                    <a:cubicBezTo>
                      <a:pt x="322091" y="615309"/>
                      <a:pt x="321073" y="616503"/>
                      <a:pt x="319748" y="616635"/>
                    </a:cubicBezTo>
                    <a:lnTo>
                      <a:pt x="294606" y="618889"/>
                    </a:lnTo>
                    <a:cubicBezTo>
                      <a:pt x="292970" y="619066"/>
                      <a:pt x="291468" y="617829"/>
                      <a:pt x="291336" y="616149"/>
                    </a:cubicBezTo>
                    <a:lnTo>
                      <a:pt x="286254" y="558705"/>
                    </a:lnTo>
                    <a:close/>
                    <a:moveTo>
                      <a:pt x="375866" y="550752"/>
                    </a:moveTo>
                    <a:cubicBezTo>
                      <a:pt x="376131" y="550707"/>
                      <a:pt x="376308" y="550884"/>
                      <a:pt x="376353" y="551149"/>
                    </a:cubicBezTo>
                    <a:lnTo>
                      <a:pt x="378694" y="577662"/>
                    </a:lnTo>
                    <a:cubicBezTo>
                      <a:pt x="378827" y="578988"/>
                      <a:pt x="377811" y="580180"/>
                      <a:pt x="376485" y="580313"/>
                    </a:cubicBezTo>
                    <a:lnTo>
                      <a:pt x="352535" y="582434"/>
                    </a:lnTo>
                    <a:cubicBezTo>
                      <a:pt x="350901" y="582611"/>
                      <a:pt x="349398" y="581374"/>
                      <a:pt x="349265" y="579695"/>
                    </a:cubicBezTo>
                    <a:lnTo>
                      <a:pt x="347144" y="555745"/>
                    </a:lnTo>
                    <a:cubicBezTo>
                      <a:pt x="347012" y="554419"/>
                      <a:pt x="348028" y="553227"/>
                      <a:pt x="349354" y="553094"/>
                    </a:cubicBezTo>
                    <a:close/>
                    <a:moveTo>
                      <a:pt x="645497" y="526759"/>
                    </a:moveTo>
                    <a:cubicBezTo>
                      <a:pt x="616776" y="529366"/>
                      <a:pt x="588054" y="531929"/>
                      <a:pt x="559332" y="534404"/>
                    </a:cubicBezTo>
                    <a:cubicBezTo>
                      <a:pt x="557255" y="534581"/>
                      <a:pt x="556813" y="535199"/>
                      <a:pt x="556990" y="537232"/>
                    </a:cubicBezTo>
                    <a:cubicBezTo>
                      <a:pt x="558359" y="551593"/>
                      <a:pt x="563441" y="608860"/>
                      <a:pt x="564590" y="623132"/>
                    </a:cubicBezTo>
                    <a:cubicBezTo>
                      <a:pt x="564811" y="625474"/>
                      <a:pt x="565474" y="625961"/>
                      <a:pt x="567728" y="625739"/>
                    </a:cubicBezTo>
                    <a:cubicBezTo>
                      <a:pt x="596361" y="623089"/>
                      <a:pt x="624994" y="620569"/>
                      <a:pt x="653628" y="618096"/>
                    </a:cubicBezTo>
                    <a:cubicBezTo>
                      <a:pt x="655705" y="617919"/>
                      <a:pt x="656146" y="617300"/>
                      <a:pt x="655970" y="615267"/>
                    </a:cubicBezTo>
                    <a:cubicBezTo>
                      <a:pt x="653318" y="586545"/>
                      <a:pt x="650800" y="557823"/>
                      <a:pt x="648325" y="529101"/>
                    </a:cubicBezTo>
                    <a:cubicBezTo>
                      <a:pt x="648148" y="527024"/>
                      <a:pt x="647530" y="526583"/>
                      <a:pt x="645497" y="526759"/>
                    </a:cubicBezTo>
                    <a:close/>
                    <a:moveTo>
                      <a:pt x="432691" y="516286"/>
                    </a:moveTo>
                    <a:cubicBezTo>
                      <a:pt x="432735" y="516286"/>
                      <a:pt x="432735" y="516330"/>
                      <a:pt x="432735" y="516330"/>
                    </a:cubicBezTo>
                    <a:lnTo>
                      <a:pt x="433088" y="516286"/>
                    </a:lnTo>
                    <a:cubicBezTo>
                      <a:pt x="434458" y="516153"/>
                      <a:pt x="435651" y="517170"/>
                      <a:pt x="435784" y="518539"/>
                    </a:cubicBezTo>
                    <a:lnTo>
                      <a:pt x="438170" y="545184"/>
                    </a:lnTo>
                    <a:lnTo>
                      <a:pt x="465566" y="542754"/>
                    </a:lnTo>
                    <a:cubicBezTo>
                      <a:pt x="466936" y="542622"/>
                      <a:pt x="468129" y="543638"/>
                      <a:pt x="468262" y="545007"/>
                    </a:cubicBezTo>
                    <a:lnTo>
                      <a:pt x="473210" y="600595"/>
                    </a:lnTo>
                    <a:cubicBezTo>
                      <a:pt x="473343" y="601965"/>
                      <a:pt x="472327" y="603158"/>
                      <a:pt x="470912" y="603291"/>
                    </a:cubicBezTo>
                    <a:lnTo>
                      <a:pt x="441749" y="605898"/>
                    </a:lnTo>
                    <a:cubicBezTo>
                      <a:pt x="442103" y="605898"/>
                      <a:pt x="442368" y="606119"/>
                      <a:pt x="442412" y="606472"/>
                    </a:cubicBezTo>
                    <a:lnTo>
                      <a:pt x="444798" y="633117"/>
                    </a:lnTo>
                    <a:cubicBezTo>
                      <a:pt x="444931" y="634443"/>
                      <a:pt x="443914" y="635636"/>
                      <a:pt x="442588" y="635768"/>
                    </a:cubicBezTo>
                    <a:lnTo>
                      <a:pt x="357882" y="643281"/>
                    </a:lnTo>
                    <a:cubicBezTo>
                      <a:pt x="356246" y="643458"/>
                      <a:pt x="354744" y="642220"/>
                      <a:pt x="354612" y="640541"/>
                    </a:cubicBezTo>
                    <a:lnTo>
                      <a:pt x="352446" y="616282"/>
                    </a:lnTo>
                    <a:cubicBezTo>
                      <a:pt x="352314" y="614956"/>
                      <a:pt x="353330" y="613763"/>
                      <a:pt x="354656" y="613631"/>
                    </a:cubicBezTo>
                    <a:lnTo>
                      <a:pt x="412895" y="608460"/>
                    </a:lnTo>
                    <a:lnTo>
                      <a:pt x="407637" y="549249"/>
                    </a:lnTo>
                    <a:cubicBezTo>
                      <a:pt x="407637" y="548808"/>
                      <a:pt x="407814" y="548454"/>
                      <a:pt x="408078" y="548189"/>
                    </a:cubicBezTo>
                    <a:lnTo>
                      <a:pt x="376970" y="550929"/>
                    </a:lnTo>
                    <a:cubicBezTo>
                      <a:pt x="376750" y="550929"/>
                      <a:pt x="376528" y="550752"/>
                      <a:pt x="376528" y="550531"/>
                    </a:cubicBezTo>
                    <a:lnTo>
                      <a:pt x="374187" y="523974"/>
                    </a:lnTo>
                    <a:cubicBezTo>
                      <a:pt x="374054" y="522649"/>
                      <a:pt x="375071" y="521456"/>
                      <a:pt x="376396" y="521323"/>
                    </a:cubicBezTo>
                    <a:lnTo>
                      <a:pt x="431675" y="516418"/>
                    </a:lnTo>
                    <a:cubicBezTo>
                      <a:pt x="431895" y="516198"/>
                      <a:pt x="432205" y="516153"/>
                      <a:pt x="432691" y="516286"/>
                    </a:cubicBezTo>
                    <a:close/>
                    <a:moveTo>
                      <a:pt x="156077" y="479302"/>
                    </a:moveTo>
                    <a:cubicBezTo>
                      <a:pt x="156431" y="479656"/>
                      <a:pt x="156299" y="480186"/>
                      <a:pt x="156342" y="480628"/>
                    </a:cubicBezTo>
                    <a:cubicBezTo>
                      <a:pt x="157138" y="489642"/>
                      <a:pt x="157933" y="498612"/>
                      <a:pt x="158729" y="507582"/>
                    </a:cubicBezTo>
                    <a:cubicBezTo>
                      <a:pt x="158773" y="508156"/>
                      <a:pt x="159127" y="508819"/>
                      <a:pt x="158375" y="509217"/>
                    </a:cubicBezTo>
                    <a:cubicBezTo>
                      <a:pt x="157491" y="499274"/>
                      <a:pt x="156608" y="489288"/>
                      <a:pt x="155724" y="479346"/>
                    </a:cubicBezTo>
                    <a:lnTo>
                      <a:pt x="128769" y="481732"/>
                    </a:lnTo>
                    <a:cubicBezTo>
                      <a:pt x="127886" y="481821"/>
                      <a:pt x="127268" y="482571"/>
                      <a:pt x="127356" y="483411"/>
                    </a:cubicBezTo>
                    <a:lnTo>
                      <a:pt x="129875" y="512045"/>
                    </a:lnTo>
                    <a:lnTo>
                      <a:pt x="158508" y="509526"/>
                    </a:lnTo>
                    <a:cubicBezTo>
                      <a:pt x="159392" y="509437"/>
                      <a:pt x="160010" y="508687"/>
                      <a:pt x="159921" y="507847"/>
                    </a:cubicBezTo>
                    <a:lnTo>
                      <a:pt x="157536" y="480672"/>
                    </a:lnTo>
                    <a:cubicBezTo>
                      <a:pt x="157491" y="479921"/>
                      <a:pt x="156829" y="479346"/>
                      <a:pt x="156077" y="479302"/>
                    </a:cubicBezTo>
                    <a:close/>
                    <a:moveTo>
                      <a:pt x="491902" y="478771"/>
                    </a:moveTo>
                    <a:cubicBezTo>
                      <a:pt x="491947" y="478771"/>
                      <a:pt x="491990" y="478771"/>
                      <a:pt x="491990" y="478816"/>
                    </a:cubicBezTo>
                    <a:lnTo>
                      <a:pt x="494642" y="508862"/>
                    </a:lnTo>
                    <a:cubicBezTo>
                      <a:pt x="494775" y="510188"/>
                      <a:pt x="493758" y="511381"/>
                      <a:pt x="492432" y="511514"/>
                    </a:cubicBezTo>
                    <a:lnTo>
                      <a:pt x="467246" y="513724"/>
                    </a:lnTo>
                    <a:cubicBezTo>
                      <a:pt x="465611" y="513900"/>
                      <a:pt x="464108" y="512663"/>
                      <a:pt x="463975" y="510984"/>
                    </a:cubicBezTo>
                    <a:lnTo>
                      <a:pt x="461589" y="483897"/>
                    </a:lnTo>
                    <a:cubicBezTo>
                      <a:pt x="461457" y="482571"/>
                      <a:pt x="462473" y="481378"/>
                      <a:pt x="463799" y="481246"/>
                    </a:cubicBezTo>
                    <a:close/>
                    <a:moveTo>
                      <a:pt x="641874" y="465339"/>
                    </a:moveTo>
                    <a:cubicBezTo>
                      <a:pt x="643244" y="465206"/>
                      <a:pt x="644437" y="466223"/>
                      <a:pt x="644569" y="467592"/>
                    </a:cubicBezTo>
                    <a:lnTo>
                      <a:pt x="647176" y="496756"/>
                    </a:lnTo>
                    <a:lnTo>
                      <a:pt x="674307" y="494370"/>
                    </a:lnTo>
                    <a:cubicBezTo>
                      <a:pt x="675677" y="494238"/>
                      <a:pt x="676870" y="495254"/>
                      <a:pt x="677002" y="496623"/>
                    </a:cubicBezTo>
                    <a:lnTo>
                      <a:pt x="682084" y="554067"/>
                    </a:lnTo>
                    <a:lnTo>
                      <a:pt x="710851" y="551504"/>
                    </a:lnTo>
                    <a:lnTo>
                      <a:pt x="708421" y="524064"/>
                    </a:lnTo>
                    <a:cubicBezTo>
                      <a:pt x="708288" y="522738"/>
                      <a:pt x="709305" y="521545"/>
                      <a:pt x="710629" y="521413"/>
                    </a:cubicBezTo>
                    <a:lnTo>
                      <a:pt x="740192" y="518806"/>
                    </a:lnTo>
                    <a:lnTo>
                      <a:pt x="737672" y="490437"/>
                    </a:lnTo>
                    <a:cubicBezTo>
                      <a:pt x="737540" y="489112"/>
                      <a:pt x="738556" y="487919"/>
                      <a:pt x="739882" y="487786"/>
                    </a:cubicBezTo>
                    <a:lnTo>
                      <a:pt x="764538" y="485621"/>
                    </a:lnTo>
                    <a:cubicBezTo>
                      <a:pt x="765909" y="485488"/>
                      <a:pt x="767101" y="486505"/>
                      <a:pt x="767233" y="487874"/>
                    </a:cubicBezTo>
                    <a:lnTo>
                      <a:pt x="769753" y="516110"/>
                    </a:lnTo>
                    <a:cubicBezTo>
                      <a:pt x="769753" y="516066"/>
                      <a:pt x="769796" y="516022"/>
                      <a:pt x="769841" y="516022"/>
                    </a:cubicBezTo>
                    <a:lnTo>
                      <a:pt x="797988" y="513548"/>
                    </a:lnTo>
                    <a:cubicBezTo>
                      <a:pt x="799358" y="513415"/>
                      <a:pt x="800551" y="514431"/>
                      <a:pt x="800683" y="515801"/>
                    </a:cubicBezTo>
                    <a:lnTo>
                      <a:pt x="810979" y="632058"/>
                    </a:lnTo>
                    <a:cubicBezTo>
                      <a:pt x="811111" y="633384"/>
                      <a:pt x="810096" y="634577"/>
                      <a:pt x="808770" y="634709"/>
                    </a:cubicBezTo>
                    <a:lnTo>
                      <a:pt x="783539" y="636964"/>
                    </a:lnTo>
                    <a:cubicBezTo>
                      <a:pt x="781860" y="637096"/>
                      <a:pt x="780401" y="635858"/>
                      <a:pt x="780136" y="634091"/>
                    </a:cubicBezTo>
                    <a:lnTo>
                      <a:pt x="777706" y="606474"/>
                    </a:lnTo>
                    <a:lnTo>
                      <a:pt x="751194" y="608815"/>
                    </a:lnTo>
                    <a:cubicBezTo>
                      <a:pt x="749559" y="608992"/>
                      <a:pt x="748056" y="607755"/>
                      <a:pt x="747924" y="606076"/>
                    </a:cubicBezTo>
                    <a:lnTo>
                      <a:pt x="742887" y="549295"/>
                    </a:lnTo>
                    <a:lnTo>
                      <a:pt x="711955" y="552035"/>
                    </a:lnTo>
                    <a:lnTo>
                      <a:pt x="714563" y="581287"/>
                    </a:lnTo>
                    <a:cubicBezTo>
                      <a:pt x="714606" y="581596"/>
                      <a:pt x="714341" y="581906"/>
                      <a:pt x="713988" y="581949"/>
                    </a:cubicBezTo>
                    <a:lnTo>
                      <a:pt x="684780" y="584557"/>
                    </a:lnTo>
                    <a:lnTo>
                      <a:pt x="687387" y="613853"/>
                    </a:lnTo>
                    <a:lnTo>
                      <a:pt x="715358" y="611378"/>
                    </a:lnTo>
                    <a:cubicBezTo>
                      <a:pt x="716728" y="611246"/>
                      <a:pt x="717920" y="612262"/>
                      <a:pt x="718053" y="613632"/>
                    </a:cubicBezTo>
                    <a:lnTo>
                      <a:pt x="720528" y="641691"/>
                    </a:lnTo>
                    <a:lnTo>
                      <a:pt x="777928" y="636698"/>
                    </a:lnTo>
                    <a:cubicBezTo>
                      <a:pt x="779297" y="636565"/>
                      <a:pt x="780490" y="637582"/>
                      <a:pt x="780623" y="638952"/>
                    </a:cubicBezTo>
                    <a:lnTo>
                      <a:pt x="783053" y="666525"/>
                    </a:lnTo>
                    <a:lnTo>
                      <a:pt x="811244" y="664006"/>
                    </a:lnTo>
                    <a:cubicBezTo>
                      <a:pt x="812614" y="663873"/>
                      <a:pt x="813808" y="664889"/>
                      <a:pt x="813940" y="666260"/>
                    </a:cubicBezTo>
                    <a:lnTo>
                      <a:pt x="816194" y="691888"/>
                    </a:lnTo>
                    <a:cubicBezTo>
                      <a:pt x="816326" y="693214"/>
                      <a:pt x="815310" y="694407"/>
                      <a:pt x="813984" y="694540"/>
                    </a:cubicBezTo>
                    <a:lnTo>
                      <a:pt x="758087" y="699488"/>
                    </a:lnTo>
                    <a:cubicBezTo>
                      <a:pt x="756452" y="699665"/>
                      <a:pt x="754949" y="698428"/>
                      <a:pt x="754817" y="696749"/>
                    </a:cubicBezTo>
                    <a:lnTo>
                      <a:pt x="752431" y="669750"/>
                    </a:lnTo>
                    <a:lnTo>
                      <a:pt x="692778" y="675053"/>
                    </a:lnTo>
                    <a:lnTo>
                      <a:pt x="698169" y="735811"/>
                    </a:lnTo>
                    <a:lnTo>
                      <a:pt x="637897" y="741158"/>
                    </a:lnTo>
                    <a:cubicBezTo>
                      <a:pt x="637543" y="741201"/>
                      <a:pt x="637235" y="741511"/>
                      <a:pt x="637278" y="741908"/>
                    </a:cubicBezTo>
                    <a:lnTo>
                      <a:pt x="639885" y="771028"/>
                    </a:lnTo>
                    <a:lnTo>
                      <a:pt x="551467" y="778894"/>
                    </a:lnTo>
                    <a:cubicBezTo>
                      <a:pt x="549832" y="779070"/>
                      <a:pt x="548330" y="777833"/>
                      <a:pt x="548197" y="776154"/>
                    </a:cubicBezTo>
                    <a:lnTo>
                      <a:pt x="543115" y="718754"/>
                    </a:lnTo>
                    <a:lnTo>
                      <a:pt x="572853" y="716103"/>
                    </a:lnTo>
                    <a:lnTo>
                      <a:pt x="575372" y="744515"/>
                    </a:lnTo>
                    <a:cubicBezTo>
                      <a:pt x="575505" y="746151"/>
                      <a:pt x="576962" y="747388"/>
                      <a:pt x="578642" y="747255"/>
                    </a:cubicBezTo>
                    <a:lnTo>
                      <a:pt x="634008" y="742350"/>
                    </a:lnTo>
                    <a:cubicBezTo>
                      <a:pt x="635334" y="742218"/>
                      <a:pt x="636351" y="741025"/>
                      <a:pt x="636218" y="739699"/>
                    </a:cubicBezTo>
                    <a:lnTo>
                      <a:pt x="633743" y="711905"/>
                    </a:lnTo>
                    <a:lnTo>
                      <a:pt x="662023" y="709387"/>
                    </a:lnTo>
                    <a:cubicBezTo>
                      <a:pt x="663349" y="709254"/>
                      <a:pt x="664365" y="708061"/>
                      <a:pt x="664233" y="706735"/>
                    </a:cubicBezTo>
                    <a:lnTo>
                      <a:pt x="661935" y="681062"/>
                    </a:lnTo>
                    <a:cubicBezTo>
                      <a:pt x="661803" y="679693"/>
                      <a:pt x="660609" y="678676"/>
                      <a:pt x="659240" y="678809"/>
                    </a:cubicBezTo>
                    <a:lnTo>
                      <a:pt x="631137" y="681283"/>
                    </a:lnTo>
                    <a:lnTo>
                      <a:pt x="628573" y="652296"/>
                    </a:lnTo>
                    <a:cubicBezTo>
                      <a:pt x="628441" y="650927"/>
                      <a:pt x="627248" y="649910"/>
                      <a:pt x="625878" y="650043"/>
                    </a:cubicBezTo>
                    <a:lnTo>
                      <a:pt x="600206" y="652340"/>
                    </a:lnTo>
                    <a:cubicBezTo>
                      <a:pt x="598880" y="652473"/>
                      <a:pt x="597863" y="653666"/>
                      <a:pt x="597996" y="654991"/>
                    </a:cubicBezTo>
                    <a:lnTo>
                      <a:pt x="600559" y="684022"/>
                    </a:lnTo>
                    <a:lnTo>
                      <a:pt x="570953" y="686630"/>
                    </a:lnTo>
                    <a:lnTo>
                      <a:pt x="568390" y="657643"/>
                    </a:lnTo>
                    <a:cubicBezTo>
                      <a:pt x="568258" y="656273"/>
                      <a:pt x="567065" y="655257"/>
                      <a:pt x="565695" y="655390"/>
                    </a:cubicBezTo>
                    <a:lnTo>
                      <a:pt x="540022" y="657687"/>
                    </a:lnTo>
                    <a:cubicBezTo>
                      <a:pt x="538696" y="657820"/>
                      <a:pt x="537680" y="659012"/>
                      <a:pt x="537813" y="660338"/>
                    </a:cubicBezTo>
                    <a:lnTo>
                      <a:pt x="542983" y="718666"/>
                    </a:lnTo>
                    <a:lnTo>
                      <a:pt x="516514" y="721008"/>
                    </a:lnTo>
                    <a:cubicBezTo>
                      <a:pt x="514880" y="721184"/>
                      <a:pt x="513377" y="719947"/>
                      <a:pt x="513245" y="718268"/>
                    </a:cubicBezTo>
                    <a:lnTo>
                      <a:pt x="508207" y="661355"/>
                    </a:lnTo>
                    <a:lnTo>
                      <a:pt x="479176" y="663918"/>
                    </a:lnTo>
                    <a:cubicBezTo>
                      <a:pt x="478999" y="663918"/>
                      <a:pt x="478778" y="663785"/>
                      <a:pt x="478778" y="663564"/>
                    </a:cubicBezTo>
                    <a:lnTo>
                      <a:pt x="481253" y="691446"/>
                    </a:lnTo>
                    <a:cubicBezTo>
                      <a:pt x="481386" y="692772"/>
                      <a:pt x="480369" y="693965"/>
                      <a:pt x="479043" y="694098"/>
                    </a:cubicBezTo>
                    <a:lnTo>
                      <a:pt x="453503" y="696351"/>
                    </a:lnTo>
                    <a:cubicBezTo>
                      <a:pt x="451868" y="696528"/>
                      <a:pt x="450366" y="695291"/>
                      <a:pt x="450234" y="693611"/>
                    </a:cubicBezTo>
                    <a:lnTo>
                      <a:pt x="445328" y="638510"/>
                    </a:lnTo>
                    <a:cubicBezTo>
                      <a:pt x="445196" y="637184"/>
                      <a:pt x="446212" y="635991"/>
                      <a:pt x="447538" y="635858"/>
                    </a:cubicBezTo>
                    <a:lnTo>
                      <a:pt x="476083" y="633340"/>
                    </a:lnTo>
                    <a:lnTo>
                      <a:pt x="473520" y="604309"/>
                    </a:lnTo>
                    <a:cubicBezTo>
                      <a:pt x="473476" y="603690"/>
                      <a:pt x="473918" y="603160"/>
                      <a:pt x="474537" y="603115"/>
                    </a:cubicBezTo>
                    <a:lnTo>
                      <a:pt x="532422" y="597990"/>
                    </a:lnTo>
                    <a:lnTo>
                      <a:pt x="529727" y="567766"/>
                    </a:lnTo>
                    <a:lnTo>
                      <a:pt x="503435" y="570107"/>
                    </a:lnTo>
                    <a:cubicBezTo>
                      <a:pt x="501800" y="570284"/>
                      <a:pt x="500298" y="569047"/>
                      <a:pt x="500166" y="567367"/>
                    </a:cubicBezTo>
                    <a:lnTo>
                      <a:pt x="497956" y="542269"/>
                    </a:lnTo>
                    <a:cubicBezTo>
                      <a:pt x="497823" y="540943"/>
                      <a:pt x="498840" y="539751"/>
                      <a:pt x="500166" y="539618"/>
                    </a:cubicBezTo>
                    <a:lnTo>
                      <a:pt x="527031" y="537232"/>
                    </a:lnTo>
                    <a:lnTo>
                      <a:pt x="524601" y="510056"/>
                    </a:lnTo>
                    <a:cubicBezTo>
                      <a:pt x="524469" y="508731"/>
                      <a:pt x="525484" y="507538"/>
                      <a:pt x="526810" y="507405"/>
                    </a:cubicBezTo>
                    <a:lnTo>
                      <a:pt x="584607" y="502280"/>
                    </a:lnTo>
                    <a:lnTo>
                      <a:pt x="582000" y="473116"/>
                    </a:lnTo>
                    <a:cubicBezTo>
                      <a:pt x="581868" y="471790"/>
                      <a:pt x="582884" y="470597"/>
                      <a:pt x="584210" y="470464"/>
                    </a:cubicBezTo>
                    <a:close/>
                    <a:moveTo>
                      <a:pt x="731486" y="427381"/>
                    </a:moveTo>
                    <a:cubicBezTo>
                      <a:pt x="731840" y="427381"/>
                      <a:pt x="732150" y="427646"/>
                      <a:pt x="732193" y="428000"/>
                    </a:cubicBezTo>
                    <a:lnTo>
                      <a:pt x="734624" y="455440"/>
                    </a:lnTo>
                    <a:cubicBezTo>
                      <a:pt x="734756" y="456765"/>
                      <a:pt x="733740" y="457958"/>
                      <a:pt x="732415" y="458091"/>
                    </a:cubicBezTo>
                    <a:lnTo>
                      <a:pt x="675766" y="463128"/>
                    </a:lnTo>
                    <a:cubicBezTo>
                      <a:pt x="674220" y="463261"/>
                      <a:pt x="672849" y="462112"/>
                      <a:pt x="672717" y="460566"/>
                    </a:cubicBezTo>
                    <a:lnTo>
                      <a:pt x="670463" y="435246"/>
                    </a:lnTo>
                    <a:cubicBezTo>
                      <a:pt x="670331" y="433921"/>
                      <a:pt x="671347" y="432728"/>
                      <a:pt x="672673" y="432595"/>
                    </a:cubicBezTo>
                    <a:close/>
                    <a:moveTo>
                      <a:pt x="454564" y="421372"/>
                    </a:moveTo>
                    <a:cubicBezTo>
                      <a:pt x="455933" y="421239"/>
                      <a:pt x="457126" y="422256"/>
                      <a:pt x="457259" y="423625"/>
                    </a:cubicBezTo>
                    <a:lnTo>
                      <a:pt x="459424" y="448150"/>
                    </a:lnTo>
                    <a:cubicBezTo>
                      <a:pt x="459557" y="449476"/>
                      <a:pt x="458540" y="450668"/>
                      <a:pt x="457214" y="450801"/>
                    </a:cubicBezTo>
                    <a:lnTo>
                      <a:pt x="432072" y="453011"/>
                    </a:lnTo>
                    <a:cubicBezTo>
                      <a:pt x="430438" y="453188"/>
                      <a:pt x="428935" y="451950"/>
                      <a:pt x="428802" y="450271"/>
                    </a:cubicBezTo>
                    <a:lnTo>
                      <a:pt x="426681" y="426320"/>
                    </a:lnTo>
                    <a:cubicBezTo>
                      <a:pt x="426549" y="424995"/>
                      <a:pt x="427565" y="423802"/>
                      <a:pt x="428891" y="423670"/>
                    </a:cubicBezTo>
                    <a:close/>
                    <a:moveTo>
                      <a:pt x="118343" y="389998"/>
                    </a:moveTo>
                    <a:cubicBezTo>
                      <a:pt x="119182" y="389955"/>
                      <a:pt x="119934" y="390573"/>
                      <a:pt x="120022" y="391412"/>
                    </a:cubicBezTo>
                    <a:lnTo>
                      <a:pt x="122541" y="419781"/>
                    </a:lnTo>
                    <a:cubicBezTo>
                      <a:pt x="122584" y="420620"/>
                      <a:pt x="121966" y="421372"/>
                      <a:pt x="121126" y="421460"/>
                    </a:cubicBezTo>
                    <a:lnTo>
                      <a:pt x="92758" y="423978"/>
                    </a:lnTo>
                    <a:cubicBezTo>
                      <a:pt x="91919" y="424023"/>
                      <a:pt x="91167" y="423405"/>
                      <a:pt x="91079" y="422564"/>
                    </a:cubicBezTo>
                    <a:lnTo>
                      <a:pt x="88560" y="394196"/>
                    </a:lnTo>
                    <a:cubicBezTo>
                      <a:pt x="88516" y="393357"/>
                      <a:pt x="89134" y="392605"/>
                      <a:pt x="89974" y="392517"/>
                    </a:cubicBezTo>
                    <a:close/>
                    <a:moveTo>
                      <a:pt x="389608" y="367022"/>
                    </a:moveTo>
                    <a:cubicBezTo>
                      <a:pt x="390492" y="366933"/>
                      <a:pt x="391243" y="367552"/>
                      <a:pt x="391331" y="368436"/>
                    </a:cubicBezTo>
                    <a:lnTo>
                      <a:pt x="396369" y="424995"/>
                    </a:lnTo>
                    <a:cubicBezTo>
                      <a:pt x="396412" y="425835"/>
                      <a:pt x="395795" y="426586"/>
                      <a:pt x="394955" y="426674"/>
                    </a:cubicBezTo>
                    <a:lnTo>
                      <a:pt x="366631" y="429193"/>
                    </a:lnTo>
                    <a:lnTo>
                      <a:pt x="369414" y="460345"/>
                    </a:lnTo>
                    <a:cubicBezTo>
                      <a:pt x="369414" y="460345"/>
                      <a:pt x="369414" y="460390"/>
                      <a:pt x="369414" y="460390"/>
                    </a:cubicBezTo>
                    <a:lnTo>
                      <a:pt x="396412" y="458003"/>
                    </a:lnTo>
                    <a:cubicBezTo>
                      <a:pt x="397253" y="457960"/>
                      <a:pt x="398004" y="458578"/>
                      <a:pt x="398092" y="459417"/>
                    </a:cubicBezTo>
                    <a:lnTo>
                      <a:pt x="400478" y="486239"/>
                    </a:lnTo>
                    <a:cubicBezTo>
                      <a:pt x="400566" y="487123"/>
                      <a:pt x="399948" y="487874"/>
                      <a:pt x="399064" y="487963"/>
                    </a:cubicBezTo>
                    <a:lnTo>
                      <a:pt x="312193" y="495651"/>
                    </a:lnTo>
                    <a:cubicBezTo>
                      <a:pt x="311352" y="495696"/>
                      <a:pt x="310602" y="495077"/>
                      <a:pt x="310514" y="494237"/>
                    </a:cubicBezTo>
                    <a:lnTo>
                      <a:pt x="307862" y="465824"/>
                    </a:lnTo>
                    <a:lnTo>
                      <a:pt x="338749" y="463085"/>
                    </a:lnTo>
                    <a:lnTo>
                      <a:pt x="335965" y="431756"/>
                    </a:lnTo>
                    <a:cubicBezTo>
                      <a:pt x="335921" y="430917"/>
                      <a:pt x="336539" y="430165"/>
                      <a:pt x="337378" y="430077"/>
                    </a:cubicBezTo>
                    <a:lnTo>
                      <a:pt x="364863" y="427647"/>
                    </a:lnTo>
                    <a:cubicBezTo>
                      <a:pt x="365173" y="427647"/>
                      <a:pt x="365482" y="427735"/>
                      <a:pt x="365747" y="427868"/>
                    </a:cubicBezTo>
                    <a:lnTo>
                      <a:pt x="360709" y="371131"/>
                    </a:lnTo>
                    <a:cubicBezTo>
                      <a:pt x="360666" y="370292"/>
                      <a:pt x="361284" y="369540"/>
                      <a:pt x="362124" y="369452"/>
                    </a:cubicBezTo>
                    <a:close/>
                    <a:moveTo>
                      <a:pt x="784380" y="362072"/>
                    </a:moveTo>
                    <a:cubicBezTo>
                      <a:pt x="785750" y="361939"/>
                      <a:pt x="786943" y="362956"/>
                      <a:pt x="787076" y="364325"/>
                    </a:cubicBezTo>
                    <a:lnTo>
                      <a:pt x="794632" y="449431"/>
                    </a:lnTo>
                    <a:cubicBezTo>
                      <a:pt x="794764" y="450756"/>
                      <a:pt x="793748" y="451949"/>
                      <a:pt x="792422" y="452081"/>
                    </a:cubicBezTo>
                    <a:lnTo>
                      <a:pt x="764274" y="454556"/>
                    </a:lnTo>
                    <a:lnTo>
                      <a:pt x="761667" y="425127"/>
                    </a:lnTo>
                    <a:lnTo>
                      <a:pt x="732195" y="427735"/>
                    </a:lnTo>
                    <a:lnTo>
                      <a:pt x="729720" y="399631"/>
                    </a:lnTo>
                    <a:cubicBezTo>
                      <a:pt x="729587" y="398305"/>
                      <a:pt x="730604" y="397113"/>
                      <a:pt x="731930" y="396980"/>
                    </a:cubicBezTo>
                    <a:lnTo>
                      <a:pt x="758972" y="394593"/>
                    </a:lnTo>
                    <a:lnTo>
                      <a:pt x="756541" y="366977"/>
                    </a:lnTo>
                    <a:cubicBezTo>
                      <a:pt x="756409" y="365651"/>
                      <a:pt x="757425" y="364458"/>
                      <a:pt x="758751" y="364325"/>
                    </a:cubicBezTo>
                    <a:close/>
                    <a:moveTo>
                      <a:pt x="567861" y="321286"/>
                    </a:moveTo>
                    <a:lnTo>
                      <a:pt x="510858" y="326324"/>
                    </a:lnTo>
                    <a:cubicBezTo>
                      <a:pt x="509533" y="326456"/>
                      <a:pt x="508517" y="327650"/>
                      <a:pt x="508650" y="328975"/>
                    </a:cubicBezTo>
                    <a:lnTo>
                      <a:pt x="511035" y="355885"/>
                    </a:lnTo>
                    <a:cubicBezTo>
                      <a:pt x="511035" y="356018"/>
                      <a:pt x="511168" y="356107"/>
                      <a:pt x="511300" y="356107"/>
                    </a:cubicBezTo>
                    <a:lnTo>
                      <a:pt x="484082" y="358536"/>
                    </a:lnTo>
                    <a:cubicBezTo>
                      <a:pt x="482756" y="358669"/>
                      <a:pt x="481739" y="359862"/>
                      <a:pt x="481872" y="361188"/>
                    </a:cubicBezTo>
                    <a:lnTo>
                      <a:pt x="484258" y="388009"/>
                    </a:lnTo>
                    <a:cubicBezTo>
                      <a:pt x="484302" y="388098"/>
                      <a:pt x="484390" y="388186"/>
                      <a:pt x="484479" y="388186"/>
                    </a:cubicBezTo>
                    <a:lnTo>
                      <a:pt x="542718" y="383016"/>
                    </a:lnTo>
                    <a:cubicBezTo>
                      <a:pt x="544043" y="382884"/>
                      <a:pt x="545060" y="381691"/>
                      <a:pt x="544927" y="380365"/>
                    </a:cubicBezTo>
                    <a:lnTo>
                      <a:pt x="542541" y="353587"/>
                    </a:lnTo>
                    <a:cubicBezTo>
                      <a:pt x="542541" y="353455"/>
                      <a:pt x="542452" y="353410"/>
                      <a:pt x="542364" y="353410"/>
                    </a:cubicBezTo>
                    <a:lnTo>
                      <a:pt x="570556" y="350892"/>
                    </a:lnTo>
                    <a:cubicBezTo>
                      <a:pt x="571881" y="350760"/>
                      <a:pt x="572897" y="349566"/>
                      <a:pt x="572765" y="348241"/>
                    </a:cubicBezTo>
                    <a:lnTo>
                      <a:pt x="570556" y="323540"/>
                    </a:lnTo>
                    <a:cubicBezTo>
                      <a:pt x="570424" y="322170"/>
                      <a:pt x="569230" y="321154"/>
                      <a:pt x="567861" y="321286"/>
                    </a:cubicBezTo>
                    <a:close/>
                    <a:moveTo>
                      <a:pt x="233538" y="319873"/>
                    </a:moveTo>
                    <a:lnTo>
                      <a:pt x="204286" y="322480"/>
                    </a:lnTo>
                    <a:lnTo>
                      <a:pt x="206893" y="351733"/>
                    </a:lnTo>
                    <a:cubicBezTo>
                      <a:pt x="206981" y="352616"/>
                      <a:pt x="207733" y="353235"/>
                      <a:pt x="208572" y="353147"/>
                    </a:cubicBezTo>
                    <a:lnTo>
                      <a:pt x="236233" y="350672"/>
                    </a:lnTo>
                    <a:cubicBezTo>
                      <a:pt x="237073" y="350584"/>
                      <a:pt x="237736" y="349833"/>
                      <a:pt x="237648" y="348949"/>
                    </a:cubicBezTo>
                    <a:lnTo>
                      <a:pt x="235217" y="321287"/>
                    </a:lnTo>
                    <a:cubicBezTo>
                      <a:pt x="235129" y="320404"/>
                      <a:pt x="234377" y="319785"/>
                      <a:pt x="233538" y="319873"/>
                    </a:cubicBezTo>
                    <a:close/>
                    <a:moveTo>
                      <a:pt x="49233" y="306042"/>
                    </a:moveTo>
                    <a:cubicBezTo>
                      <a:pt x="50073" y="305999"/>
                      <a:pt x="50824" y="306617"/>
                      <a:pt x="50912" y="307456"/>
                    </a:cubicBezTo>
                    <a:lnTo>
                      <a:pt x="53298" y="334456"/>
                    </a:lnTo>
                    <a:cubicBezTo>
                      <a:pt x="53342" y="335295"/>
                      <a:pt x="52723" y="336046"/>
                      <a:pt x="51884" y="336135"/>
                    </a:cubicBezTo>
                    <a:lnTo>
                      <a:pt x="24885" y="338520"/>
                    </a:lnTo>
                    <a:cubicBezTo>
                      <a:pt x="24046" y="338609"/>
                      <a:pt x="23295" y="337990"/>
                      <a:pt x="23207" y="337106"/>
                    </a:cubicBezTo>
                    <a:lnTo>
                      <a:pt x="20820" y="310108"/>
                    </a:lnTo>
                    <a:cubicBezTo>
                      <a:pt x="20776" y="309268"/>
                      <a:pt x="21394" y="308517"/>
                      <a:pt x="22234" y="308429"/>
                    </a:cubicBezTo>
                    <a:close/>
                    <a:moveTo>
                      <a:pt x="109416" y="299635"/>
                    </a:moveTo>
                    <a:cubicBezTo>
                      <a:pt x="110742" y="299502"/>
                      <a:pt x="111934" y="300519"/>
                      <a:pt x="112067" y="301845"/>
                    </a:cubicBezTo>
                    <a:lnTo>
                      <a:pt x="117104" y="358625"/>
                    </a:lnTo>
                    <a:cubicBezTo>
                      <a:pt x="117237" y="359951"/>
                      <a:pt x="116220" y="361144"/>
                      <a:pt x="114895" y="361277"/>
                    </a:cubicBezTo>
                    <a:lnTo>
                      <a:pt x="88206" y="363663"/>
                    </a:lnTo>
                    <a:cubicBezTo>
                      <a:pt x="86881" y="363795"/>
                      <a:pt x="85688" y="362779"/>
                      <a:pt x="85555" y="361454"/>
                    </a:cubicBezTo>
                    <a:lnTo>
                      <a:pt x="80517" y="304672"/>
                    </a:lnTo>
                    <a:cubicBezTo>
                      <a:pt x="80385" y="303346"/>
                      <a:pt x="81401" y="302153"/>
                      <a:pt x="82727" y="302021"/>
                    </a:cubicBezTo>
                    <a:close/>
                    <a:moveTo>
                      <a:pt x="260228" y="286468"/>
                    </a:moveTo>
                    <a:cubicBezTo>
                      <a:pt x="261552" y="286335"/>
                      <a:pt x="262746" y="287352"/>
                      <a:pt x="262878" y="288678"/>
                    </a:cubicBezTo>
                    <a:lnTo>
                      <a:pt x="268048" y="346696"/>
                    </a:lnTo>
                    <a:lnTo>
                      <a:pt x="295621" y="344265"/>
                    </a:lnTo>
                    <a:cubicBezTo>
                      <a:pt x="296947" y="344133"/>
                      <a:pt x="298140" y="345148"/>
                      <a:pt x="298273" y="346474"/>
                    </a:cubicBezTo>
                    <a:lnTo>
                      <a:pt x="308834" y="465427"/>
                    </a:lnTo>
                    <a:lnTo>
                      <a:pt x="278079" y="468167"/>
                    </a:lnTo>
                    <a:lnTo>
                      <a:pt x="280730" y="497905"/>
                    </a:lnTo>
                    <a:lnTo>
                      <a:pt x="220636" y="503252"/>
                    </a:lnTo>
                    <a:cubicBezTo>
                      <a:pt x="219796" y="503340"/>
                      <a:pt x="219133" y="504091"/>
                      <a:pt x="219222" y="504975"/>
                    </a:cubicBezTo>
                    <a:lnTo>
                      <a:pt x="221740" y="533255"/>
                    </a:lnTo>
                    <a:cubicBezTo>
                      <a:pt x="221828" y="534139"/>
                      <a:pt x="222579" y="534757"/>
                      <a:pt x="223419" y="534669"/>
                    </a:cubicBezTo>
                    <a:lnTo>
                      <a:pt x="283647" y="529322"/>
                    </a:lnTo>
                    <a:lnTo>
                      <a:pt x="280907" y="498347"/>
                    </a:lnTo>
                    <a:lnTo>
                      <a:pt x="311529" y="495651"/>
                    </a:lnTo>
                    <a:lnTo>
                      <a:pt x="314136" y="524859"/>
                    </a:lnTo>
                    <a:cubicBezTo>
                      <a:pt x="314269" y="526185"/>
                      <a:pt x="313252" y="527378"/>
                      <a:pt x="311926" y="527510"/>
                    </a:cubicBezTo>
                    <a:lnTo>
                      <a:pt x="283735" y="530029"/>
                    </a:lnTo>
                    <a:lnTo>
                      <a:pt x="286077" y="556630"/>
                    </a:lnTo>
                    <a:cubicBezTo>
                      <a:pt x="286209" y="557956"/>
                      <a:pt x="285193" y="559149"/>
                      <a:pt x="283867" y="559282"/>
                    </a:cubicBezTo>
                    <a:lnTo>
                      <a:pt x="137696" y="572096"/>
                    </a:lnTo>
                    <a:cubicBezTo>
                      <a:pt x="136370" y="572228"/>
                      <a:pt x="135176" y="571212"/>
                      <a:pt x="135044" y="569887"/>
                    </a:cubicBezTo>
                    <a:lnTo>
                      <a:pt x="130051" y="513415"/>
                    </a:lnTo>
                    <a:lnTo>
                      <a:pt x="102081" y="515889"/>
                    </a:lnTo>
                    <a:cubicBezTo>
                      <a:pt x="101462" y="515933"/>
                      <a:pt x="100844" y="515756"/>
                      <a:pt x="100357" y="515359"/>
                    </a:cubicBezTo>
                    <a:cubicBezTo>
                      <a:pt x="100490" y="515579"/>
                      <a:pt x="100534" y="515889"/>
                      <a:pt x="100579" y="516154"/>
                    </a:cubicBezTo>
                    <a:lnTo>
                      <a:pt x="102964" y="542844"/>
                    </a:lnTo>
                    <a:cubicBezTo>
                      <a:pt x="103097" y="544169"/>
                      <a:pt x="102081" y="545362"/>
                      <a:pt x="100755" y="545495"/>
                    </a:cubicBezTo>
                    <a:lnTo>
                      <a:pt x="43975" y="550532"/>
                    </a:lnTo>
                    <a:cubicBezTo>
                      <a:pt x="42649" y="550665"/>
                      <a:pt x="41455" y="549648"/>
                      <a:pt x="41323" y="548322"/>
                    </a:cubicBezTo>
                    <a:lnTo>
                      <a:pt x="38937" y="521633"/>
                    </a:lnTo>
                    <a:cubicBezTo>
                      <a:pt x="38804" y="520308"/>
                      <a:pt x="39821" y="519115"/>
                      <a:pt x="41146" y="518983"/>
                    </a:cubicBezTo>
                    <a:lnTo>
                      <a:pt x="97927" y="513945"/>
                    </a:lnTo>
                    <a:cubicBezTo>
                      <a:pt x="98546" y="513901"/>
                      <a:pt x="99164" y="514078"/>
                      <a:pt x="99650" y="514475"/>
                    </a:cubicBezTo>
                    <a:cubicBezTo>
                      <a:pt x="99518" y="514210"/>
                      <a:pt x="99473" y="513945"/>
                      <a:pt x="99430" y="513680"/>
                    </a:cubicBezTo>
                    <a:lnTo>
                      <a:pt x="96822" y="484472"/>
                    </a:lnTo>
                    <a:lnTo>
                      <a:pt x="38495" y="489642"/>
                    </a:lnTo>
                    <a:cubicBezTo>
                      <a:pt x="37169" y="489774"/>
                      <a:pt x="35976" y="488758"/>
                      <a:pt x="35843" y="487432"/>
                    </a:cubicBezTo>
                    <a:lnTo>
                      <a:pt x="33457" y="460743"/>
                    </a:lnTo>
                    <a:cubicBezTo>
                      <a:pt x="33325" y="459417"/>
                      <a:pt x="34341" y="458225"/>
                      <a:pt x="35667" y="458091"/>
                    </a:cubicBezTo>
                    <a:lnTo>
                      <a:pt x="124395" y="450226"/>
                    </a:lnTo>
                    <a:lnTo>
                      <a:pt x="122053" y="423714"/>
                    </a:lnTo>
                    <a:cubicBezTo>
                      <a:pt x="121920" y="422388"/>
                      <a:pt x="122937" y="421196"/>
                      <a:pt x="124263" y="421063"/>
                    </a:cubicBezTo>
                    <a:lnTo>
                      <a:pt x="151040" y="418676"/>
                    </a:lnTo>
                    <a:lnTo>
                      <a:pt x="148477" y="389690"/>
                    </a:lnTo>
                    <a:cubicBezTo>
                      <a:pt x="148344" y="388364"/>
                      <a:pt x="149361" y="387171"/>
                      <a:pt x="150687" y="387039"/>
                    </a:cubicBezTo>
                    <a:lnTo>
                      <a:pt x="179007" y="384524"/>
                    </a:lnTo>
                    <a:lnTo>
                      <a:pt x="179011" y="384564"/>
                    </a:lnTo>
                    <a:lnTo>
                      <a:pt x="179059" y="384560"/>
                    </a:lnTo>
                    <a:lnTo>
                      <a:pt x="181706" y="414390"/>
                    </a:lnTo>
                    <a:cubicBezTo>
                      <a:pt x="181794" y="415274"/>
                      <a:pt x="182546" y="415893"/>
                      <a:pt x="183385" y="415804"/>
                    </a:cubicBezTo>
                    <a:lnTo>
                      <a:pt x="241271" y="410679"/>
                    </a:lnTo>
                    <a:lnTo>
                      <a:pt x="243878" y="439975"/>
                    </a:lnTo>
                    <a:lnTo>
                      <a:pt x="215244" y="442494"/>
                    </a:lnTo>
                    <a:cubicBezTo>
                      <a:pt x="214361" y="442582"/>
                      <a:pt x="213742" y="443334"/>
                      <a:pt x="213830" y="444173"/>
                    </a:cubicBezTo>
                    <a:lnTo>
                      <a:pt x="216217" y="471216"/>
                    </a:lnTo>
                    <a:cubicBezTo>
                      <a:pt x="216305" y="472055"/>
                      <a:pt x="217056" y="472718"/>
                      <a:pt x="217940" y="472630"/>
                    </a:cubicBezTo>
                    <a:lnTo>
                      <a:pt x="244982" y="470243"/>
                    </a:lnTo>
                    <a:cubicBezTo>
                      <a:pt x="245866" y="470155"/>
                      <a:pt x="246485" y="469404"/>
                      <a:pt x="246397" y="468564"/>
                    </a:cubicBezTo>
                    <a:lnTo>
                      <a:pt x="243878" y="440152"/>
                    </a:lnTo>
                    <a:lnTo>
                      <a:pt x="272909" y="437589"/>
                    </a:lnTo>
                    <a:cubicBezTo>
                      <a:pt x="273793" y="437501"/>
                      <a:pt x="274411" y="436750"/>
                      <a:pt x="274323" y="435910"/>
                    </a:cubicBezTo>
                    <a:lnTo>
                      <a:pt x="271540" y="404669"/>
                    </a:lnTo>
                    <a:cubicBezTo>
                      <a:pt x="271540" y="404626"/>
                      <a:pt x="271495" y="404581"/>
                      <a:pt x="271495" y="404537"/>
                    </a:cubicBezTo>
                    <a:lnTo>
                      <a:pt x="269153" y="378113"/>
                    </a:lnTo>
                    <a:cubicBezTo>
                      <a:pt x="269065" y="377229"/>
                      <a:pt x="268313" y="376610"/>
                      <a:pt x="267474" y="376699"/>
                    </a:cubicBezTo>
                    <a:lnTo>
                      <a:pt x="179059" y="384560"/>
                    </a:lnTo>
                    <a:lnTo>
                      <a:pt x="179055" y="384520"/>
                    </a:lnTo>
                    <a:lnTo>
                      <a:pt x="179007" y="384524"/>
                    </a:lnTo>
                    <a:lnTo>
                      <a:pt x="176581" y="357256"/>
                    </a:lnTo>
                    <a:cubicBezTo>
                      <a:pt x="176581" y="356859"/>
                      <a:pt x="176624" y="356505"/>
                      <a:pt x="176758" y="356152"/>
                    </a:cubicBezTo>
                    <a:lnTo>
                      <a:pt x="148124" y="358715"/>
                    </a:lnTo>
                    <a:cubicBezTo>
                      <a:pt x="146798" y="358847"/>
                      <a:pt x="145606" y="357831"/>
                      <a:pt x="145472" y="356505"/>
                    </a:cubicBezTo>
                    <a:lnTo>
                      <a:pt x="143086" y="329816"/>
                    </a:lnTo>
                    <a:cubicBezTo>
                      <a:pt x="142954" y="328490"/>
                      <a:pt x="143970" y="327297"/>
                      <a:pt x="145296" y="327164"/>
                    </a:cubicBezTo>
                    <a:lnTo>
                      <a:pt x="204153" y="321950"/>
                    </a:lnTo>
                    <a:lnTo>
                      <a:pt x="201679" y="294113"/>
                    </a:lnTo>
                    <a:cubicBezTo>
                      <a:pt x="201546" y="292787"/>
                      <a:pt x="202563" y="291593"/>
                      <a:pt x="203888" y="291461"/>
                    </a:cubicBezTo>
                    <a:close/>
                    <a:moveTo>
                      <a:pt x="688271" y="280148"/>
                    </a:moveTo>
                    <a:lnTo>
                      <a:pt x="690879" y="309931"/>
                    </a:lnTo>
                    <a:lnTo>
                      <a:pt x="721456" y="307236"/>
                    </a:lnTo>
                    <a:lnTo>
                      <a:pt x="724107" y="336974"/>
                    </a:lnTo>
                    <a:lnTo>
                      <a:pt x="693529" y="339669"/>
                    </a:lnTo>
                    <a:lnTo>
                      <a:pt x="695960" y="366932"/>
                    </a:lnTo>
                    <a:cubicBezTo>
                      <a:pt x="696092" y="368258"/>
                      <a:pt x="695076" y="369451"/>
                      <a:pt x="693751" y="369583"/>
                    </a:cubicBezTo>
                    <a:lnTo>
                      <a:pt x="668122" y="371837"/>
                    </a:lnTo>
                    <a:cubicBezTo>
                      <a:pt x="666752" y="371970"/>
                      <a:pt x="665559" y="370954"/>
                      <a:pt x="665426" y="369583"/>
                    </a:cubicBezTo>
                    <a:lnTo>
                      <a:pt x="657958" y="285274"/>
                    </a:lnTo>
                    <a:cubicBezTo>
                      <a:pt x="657826" y="283948"/>
                      <a:pt x="658842" y="282755"/>
                      <a:pt x="660168" y="282623"/>
                    </a:cubicBezTo>
                    <a:close/>
                    <a:moveTo>
                      <a:pt x="411614" y="273785"/>
                    </a:moveTo>
                    <a:cubicBezTo>
                      <a:pt x="412984" y="273652"/>
                      <a:pt x="414177" y="274669"/>
                      <a:pt x="414309" y="276038"/>
                    </a:cubicBezTo>
                    <a:lnTo>
                      <a:pt x="416607" y="301844"/>
                    </a:lnTo>
                    <a:cubicBezTo>
                      <a:pt x="416740" y="303170"/>
                      <a:pt x="415723" y="304362"/>
                      <a:pt x="414398" y="304495"/>
                    </a:cubicBezTo>
                    <a:lnTo>
                      <a:pt x="386118" y="307014"/>
                    </a:lnTo>
                    <a:lnTo>
                      <a:pt x="388548" y="334543"/>
                    </a:lnTo>
                    <a:cubicBezTo>
                      <a:pt x="388680" y="335868"/>
                      <a:pt x="387665" y="337061"/>
                      <a:pt x="386339" y="337194"/>
                    </a:cubicBezTo>
                    <a:lnTo>
                      <a:pt x="361064" y="339448"/>
                    </a:lnTo>
                    <a:cubicBezTo>
                      <a:pt x="359429" y="339624"/>
                      <a:pt x="357927" y="338387"/>
                      <a:pt x="357793" y="336708"/>
                    </a:cubicBezTo>
                    <a:lnTo>
                      <a:pt x="355320" y="309003"/>
                    </a:lnTo>
                    <a:lnTo>
                      <a:pt x="386030" y="306263"/>
                    </a:lnTo>
                    <a:lnTo>
                      <a:pt x="383599" y="278734"/>
                    </a:lnTo>
                    <a:cubicBezTo>
                      <a:pt x="383467" y="277409"/>
                      <a:pt x="384483" y="276215"/>
                      <a:pt x="385809" y="276083"/>
                    </a:cubicBezTo>
                    <a:close/>
                    <a:moveTo>
                      <a:pt x="713193" y="247140"/>
                    </a:moveTo>
                    <a:cubicBezTo>
                      <a:pt x="714519" y="247007"/>
                      <a:pt x="715712" y="247980"/>
                      <a:pt x="715756" y="249394"/>
                    </a:cubicBezTo>
                    <a:lnTo>
                      <a:pt x="718231" y="277055"/>
                    </a:lnTo>
                    <a:lnTo>
                      <a:pt x="688183" y="279707"/>
                    </a:lnTo>
                    <a:lnTo>
                      <a:pt x="685753" y="252089"/>
                    </a:lnTo>
                    <a:cubicBezTo>
                      <a:pt x="685620" y="250719"/>
                      <a:pt x="686637" y="249527"/>
                      <a:pt x="688006" y="249394"/>
                    </a:cubicBezTo>
                    <a:close/>
                    <a:moveTo>
                      <a:pt x="773686" y="241572"/>
                    </a:moveTo>
                    <a:cubicBezTo>
                      <a:pt x="775056" y="241440"/>
                      <a:pt x="776249" y="242456"/>
                      <a:pt x="776382" y="243826"/>
                    </a:cubicBezTo>
                    <a:lnTo>
                      <a:pt x="783893" y="328932"/>
                    </a:lnTo>
                    <a:cubicBezTo>
                      <a:pt x="784026" y="330257"/>
                      <a:pt x="783010" y="331450"/>
                      <a:pt x="781684" y="331582"/>
                    </a:cubicBezTo>
                    <a:lnTo>
                      <a:pt x="753581" y="334057"/>
                    </a:lnTo>
                    <a:lnTo>
                      <a:pt x="750973" y="304584"/>
                    </a:lnTo>
                    <a:lnTo>
                      <a:pt x="721500" y="307191"/>
                    </a:lnTo>
                    <a:lnTo>
                      <a:pt x="718849" y="277144"/>
                    </a:lnTo>
                    <a:lnTo>
                      <a:pt x="748323" y="274536"/>
                    </a:lnTo>
                    <a:lnTo>
                      <a:pt x="745848" y="246478"/>
                    </a:lnTo>
                    <a:cubicBezTo>
                      <a:pt x="745715" y="245152"/>
                      <a:pt x="746732" y="243958"/>
                      <a:pt x="748058" y="243826"/>
                    </a:cubicBezTo>
                    <a:close/>
                    <a:moveTo>
                      <a:pt x="344847" y="219036"/>
                    </a:moveTo>
                    <a:cubicBezTo>
                      <a:pt x="346216" y="218904"/>
                      <a:pt x="347410" y="219920"/>
                      <a:pt x="347542" y="221246"/>
                    </a:cubicBezTo>
                    <a:lnTo>
                      <a:pt x="355320" y="309003"/>
                    </a:lnTo>
                    <a:cubicBezTo>
                      <a:pt x="355320" y="309135"/>
                      <a:pt x="355232" y="309223"/>
                      <a:pt x="355143" y="309223"/>
                    </a:cubicBezTo>
                    <a:lnTo>
                      <a:pt x="327967" y="311653"/>
                    </a:lnTo>
                    <a:cubicBezTo>
                      <a:pt x="326333" y="311830"/>
                      <a:pt x="324830" y="310593"/>
                      <a:pt x="324697" y="308914"/>
                    </a:cubicBezTo>
                    <a:lnTo>
                      <a:pt x="317141" y="223942"/>
                    </a:lnTo>
                    <a:cubicBezTo>
                      <a:pt x="317009" y="222616"/>
                      <a:pt x="318025" y="221422"/>
                      <a:pt x="319351" y="221290"/>
                    </a:cubicBezTo>
                    <a:close/>
                    <a:moveTo>
                      <a:pt x="525927" y="201007"/>
                    </a:moveTo>
                    <a:cubicBezTo>
                      <a:pt x="527562" y="200831"/>
                      <a:pt x="529064" y="202068"/>
                      <a:pt x="529196" y="203747"/>
                    </a:cubicBezTo>
                    <a:lnTo>
                      <a:pt x="531539" y="230083"/>
                    </a:lnTo>
                    <a:cubicBezTo>
                      <a:pt x="531671" y="231409"/>
                      <a:pt x="530655" y="232601"/>
                      <a:pt x="529329" y="232734"/>
                    </a:cubicBezTo>
                    <a:lnTo>
                      <a:pt x="501491" y="235209"/>
                    </a:lnTo>
                    <a:lnTo>
                      <a:pt x="504186" y="265654"/>
                    </a:lnTo>
                    <a:lnTo>
                      <a:pt x="531981" y="263180"/>
                    </a:lnTo>
                    <a:cubicBezTo>
                      <a:pt x="533350" y="263047"/>
                      <a:pt x="534543" y="264063"/>
                      <a:pt x="534676" y="265434"/>
                    </a:cubicBezTo>
                    <a:lnTo>
                      <a:pt x="537194" y="293581"/>
                    </a:lnTo>
                    <a:lnTo>
                      <a:pt x="596935" y="288278"/>
                    </a:lnTo>
                    <a:lnTo>
                      <a:pt x="594417" y="259910"/>
                    </a:lnTo>
                    <a:cubicBezTo>
                      <a:pt x="594285" y="258585"/>
                      <a:pt x="595301" y="257391"/>
                      <a:pt x="596626" y="257259"/>
                    </a:cubicBezTo>
                    <a:lnTo>
                      <a:pt x="622299" y="254961"/>
                    </a:lnTo>
                    <a:cubicBezTo>
                      <a:pt x="623669" y="254828"/>
                      <a:pt x="624862" y="255845"/>
                      <a:pt x="624995" y="257214"/>
                    </a:cubicBezTo>
                    <a:lnTo>
                      <a:pt x="629943" y="312846"/>
                    </a:lnTo>
                    <a:cubicBezTo>
                      <a:pt x="630076" y="314172"/>
                      <a:pt x="629059" y="315365"/>
                      <a:pt x="627734" y="315498"/>
                    </a:cubicBezTo>
                    <a:lnTo>
                      <a:pt x="600515" y="317929"/>
                    </a:lnTo>
                    <a:lnTo>
                      <a:pt x="603166" y="347932"/>
                    </a:lnTo>
                    <a:lnTo>
                      <a:pt x="631269" y="345457"/>
                    </a:lnTo>
                    <a:cubicBezTo>
                      <a:pt x="632638" y="345324"/>
                      <a:pt x="633832" y="346341"/>
                      <a:pt x="633964" y="347710"/>
                    </a:cubicBezTo>
                    <a:lnTo>
                      <a:pt x="636130" y="372235"/>
                    </a:lnTo>
                    <a:cubicBezTo>
                      <a:pt x="636262" y="373560"/>
                      <a:pt x="635246" y="374753"/>
                      <a:pt x="633920" y="374886"/>
                    </a:cubicBezTo>
                    <a:lnTo>
                      <a:pt x="605773" y="377405"/>
                    </a:lnTo>
                    <a:lnTo>
                      <a:pt x="608469" y="407761"/>
                    </a:lnTo>
                    <a:lnTo>
                      <a:pt x="636572" y="405287"/>
                    </a:lnTo>
                    <a:cubicBezTo>
                      <a:pt x="637941" y="405154"/>
                      <a:pt x="639134" y="406170"/>
                      <a:pt x="639267" y="407541"/>
                    </a:cubicBezTo>
                    <a:lnTo>
                      <a:pt x="641520" y="432816"/>
                    </a:lnTo>
                    <a:cubicBezTo>
                      <a:pt x="641653" y="434142"/>
                      <a:pt x="640636" y="435334"/>
                      <a:pt x="639311" y="435467"/>
                    </a:cubicBezTo>
                    <a:lnTo>
                      <a:pt x="583989" y="440372"/>
                    </a:lnTo>
                    <a:cubicBezTo>
                      <a:pt x="582354" y="440549"/>
                      <a:pt x="580852" y="439311"/>
                      <a:pt x="580719" y="437632"/>
                    </a:cubicBezTo>
                    <a:lnTo>
                      <a:pt x="578332" y="410943"/>
                    </a:lnTo>
                    <a:cubicBezTo>
                      <a:pt x="578289" y="410678"/>
                      <a:pt x="578509" y="410456"/>
                      <a:pt x="578774" y="410413"/>
                    </a:cubicBezTo>
                    <a:lnTo>
                      <a:pt x="547799" y="413152"/>
                    </a:lnTo>
                    <a:lnTo>
                      <a:pt x="552439" y="465382"/>
                    </a:lnTo>
                    <a:cubicBezTo>
                      <a:pt x="552837" y="470110"/>
                      <a:pt x="549346" y="474264"/>
                      <a:pt x="544618" y="474706"/>
                    </a:cubicBezTo>
                    <a:lnTo>
                      <a:pt x="495349" y="479080"/>
                    </a:lnTo>
                    <a:cubicBezTo>
                      <a:pt x="493714" y="479257"/>
                      <a:pt x="492212" y="478020"/>
                      <a:pt x="492079" y="476340"/>
                    </a:cubicBezTo>
                    <a:lnTo>
                      <a:pt x="484302" y="388938"/>
                    </a:lnTo>
                    <a:lnTo>
                      <a:pt x="456375" y="391412"/>
                    </a:lnTo>
                    <a:cubicBezTo>
                      <a:pt x="454741" y="391588"/>
                      <a:pt x="453238" y="390352"/>
                      <a:pt x="453106" y="388673"/>
                    </a:cubicBezTo>
                    <a:lnTo>
                      <a:pt x="448289" y="333968"/>
                    </a:lnTo>
                    <a:cubicBezTo>
                      <a:pt x="448157" y="332643"/>
                      <a:pt x="449173" y="331450"/>
                      <a:pt x="450499" y="331317"/>
                    </a:cubicBezTo>
                    <a:lnTo>
                      <a:pt x="478999" y="328799"/>
                    </a:lnTo>
                    <a:lnTo>
                      <a:pt x="475377" y="288190"/>
                    </a:lnTo>
                    <a:lnTo>
                      <a:pt x="473829" y="270824"/>
                    </a:lnTo>
                    <a:lnTo>
                      <a:pt x="470825" y="237021"/>
                    </a:lnTo>
                    <a:lnTo>
                      <a:pt x="501093" y="234325"/>
                    </a:lnTo>
                    <a:lnTo>
                      <a:pt x="498574" y="205868"/>
                    </a:lnTo>
                    <a:cubicBezTo>
                      <a:pt x="498442" y="204543"/>
                      <a:pt x="499458" y="203350"/>
                      <a:pt x="500784" y="203217"/>
                    </a:cubicBezTo>
                    <a:close/>
                    <a:moveTo>
                      <a:pt x="282233" y="193586"/>
                    </a:moveTo>
                    <a:cubicBezTo>
                      <a:pt x="283603" y="193497"/>
                      <a:pt x="284796" y="194470"/>
                      <a:pt x="284928" y="195795"/>
                    </a:cubicBezTo>
                    <a:lnTo>
                      <a:pt x="289833" y="251074"/>
                    </a:lnTo>
                    <a:cubicBezTo>
                      <a:pt x="289966" y="252398"/>
                      <a:pt x="288949" y="253592"/>
                      <a:pt x="287623" y="253724"/>
                    </a:cubicBezTo>
                    <a:lnTo>
                      <a:pt x="262349" y="255978"/>
                    </a:lnTo>
                    <a:cubicBezTo>
                      <a:pt x="260714" y="256155"/>
                      <a:pt x="259212" y="254918"/>
                      <a:pt x="259079" y="253238"/>
                    </a:cubicBezTo>
                    <a:lnTo>
                      <a:pt x="254218" y="198534"/>
                    </a:lnTo>
                    <a:cubicBezTo>
                      <a:pt x="254086" y="197208"/>
                      <a:pt x="255102" y="196016"/>
                      <a:pt x="256428" y="195883"/>
                    </a:cubicBezTo>
                    <a:close/>
                    <a:moveTo>
                      <a:pt x="461015" y="146481"/>
                    </a:moveTo>
                    <a:cubicBezTo>
                      <a:pt x="461899" y="146392"/>
                      <a:pt x="462650" y="147011"/>
                      <a:pt x="462738" y="147894"/>
                    </a:cubicBezTo>
                    <a:lnTo>
                      <a:pt x="470648" y="237065"/>
                    </a:lnTo>
                    <a:lnTo>
                      <a:pt x="442324" y="239583"/>
                    </a:lnTo>
                    <a:cubicBezTo>
                      <a:pt x="441440" y="239627"/>
                      <a:pt x="440645" y="239008"/>
                      <a:pt x="440600" y="238169"/>
                    </a:cubicBezTo>
                    <a:lnTo>
                      <a:pt x="432780" y="150192"/>
                    </a:lnTo>
                    <a:cubicBezTo>
                      <a:pt x="432691" y="149529"/>
                      <a:pt x="433177" y="148954"/>
                      <a:pt x="433839" y="148911"/>
                    </a:cubicBezTo>
                    <a:close/>
                    <a:moveTo>
                      <a:pt x="151880" y="114136"/>
                    </a:moveTo>
                    <a:cubicBezTo>
                      <a:pt x="153736" y="114003"/>
                      <a:pt x="154399" y="114357"/>
                      <a:pt x="154576" y="116345"/>
                    </a:cubicBezTo>
                    <a:cubicBezTo>
                      <a:pt x="157050" y="144979"/>
                      <a:pt x="159569" y="173612"/>
                      <a:pt x="162176" y="202245"/>
                    </a:cubicBezTo>
                    <a:cubicBezTo>
                      <a:pt x="162353" y="204101"/>
                      <a:pt x="161823" y="204587"/>
                      <a:pt x="160055" y="204720"/>
                    </a:cubicBezTo>
                    <a:cubicBezTo>
                      <a:pt x="145694" y="205957"/>
                      <a:pt x="131333" y="207238"/>
                      <a:pt x="116972" y="208520"/>
                    </a:cubicBezTo>
                    <a:cubicBezTo>
                      <a:pt x="102877" y="209758"/>
                      <a:pt x="88780" y="210994"/>
                      <a:pt x="74685" y="212320"/>
                    </a:cubicBezTo>
                    <a:cubicBezTo>
                      <a:pt x="72564" y="212497"/>
                      <a:pt x="71725" y="212231"/>
                      <a:pt x="71548" y="209758"/>
                    </a:cubicBezTo>
                    <a:cubicBezTo>
                      <a:pt x="69117" y="181301"/>
                      <a:pt x="66599" y="152844"/>
                      <a:pt x="63992" y="124387"/>
                    </a:cubicBezTo>
                    <a:cubicBezTo>
                      <a:pt x="63815" y="122442"/>
                      <a:pt x="64301" y="121912"/>
                      <a:pt x="66245" y="121735"/>
                    </a:cubicBezTo>
                    <a:cubicBezTo>
                      <a:pt x="94790" y="119262"/>
                      <a:pt x="123336" y="116742"/>
                      <a:pt x="151880" y="114136"/>
                    </a:cubicBezTo>
                    <a:close/>
                    <a:moveTo>
                      <a:pt x="424074" y="88639"/>
                    </a:moveTo>
                    <a:cubicBezTo>
                      <a:pt x="425443" y="88507"/>
                      <a:pt x="426637" y="89523"/>
                      <a:pt x="426769" y="90893"/>
                    </a:cubicBezTo>
                    <a:lnTo>
                      <a:pt x="431984" y="149574"/>
                    </a:lnTo>
                    <a:lnTo>
                      <a:pt x="403350" y="152137"/>
                    </a:lnTo>
                    <a:lnTo>
                      <a:pt x="411216" y="240777"/>
                    </a:lnTo>
                    <a:cubicBezTo>
                      <a:pt x="411260" y="241617"/>
                      <a:pt x="410641" y="242368"/>
                      <a:pt x="409802" y="242456"/>
                    </a:cubicBezTo>
                    <a:lnTo>
                      <a:pt x="383024" y="244842"/>
                    </a:lnTo>
                    <a:cubicBezTo>
                      <a:pt x="382140" y="244931"/>
                      <a:pt x="381390" y="244268"/>
                      <a:pt x="381301" y="243385"/>
                    </a:cubicBezTo>
                    <a:lnTo>
                      <a:pt x="378694" y="214088"/>
                    </a:lnTo>
                    <a:lnTo>
                      <a:pt x="347365" y="216872"/>
                    </a:lnTo>
                    <a:cubicBezTo>
                      <a:pt x="346526" y="216916"/>
                      <a:pt x="345775" y="216297"/>
                      <a:pt x="345686" y="215458"/>
                    </a:cubicBezTo>
                    <a:lnTo>
                      <a:pt x="343255" y="187973"/>
                    </a:lnTo>
                    <a:cubicBezTo>
                      <a:pt x="343167" y="187089"/>
                      <a:pt x="343786" y="186339"/>
                      <a:pt x="344670" y="186250"/>
                    </a:cubicBezTo>
                    <a:lnTo>
                      <a:pt x="375955" y="183466"/>
                    </a:lnTo>
                    <a:lnTo>
                      <a:pt x="373392" y="154744"/>
                    </a:lnTo>
                    <a:lnTo>
                      <a:pt x="344626" y="157307"/>
                    </a:lnTo>
                    <a:cubicBezTo>
                      <a:pt x="342990" y="157483"/>
                      <a:pt x="341488" y="156246"/>
                      <a:pt x="341356" y="154567"/>
                    </a:cubicBezTo>
                    <a:lnTo>
                      <a:pt x="336186" y="96417"/>
                    </a:lnTo>
                    <a:close/>
                    <a:moveTo>
                      <a:pt x="178967" y="80952"/>
                    </a:moveTo>
                    <a:cubicBezTo>
                      <a:pt x="130449" y="85371"/>
                      <a:pt x="81887" y="89657"/>
                      <a:pt x="33369" y="93899"/>
                    </a:cubicBezTo>
                    <a:cubicBezTo>
                      <a:pt x="30895" y="94119"/>
                      <a:pt x="30674" y="95003"/>
                      <a:pt x="30850" y="97124"/>
                    </a:cubicBezTo>
                    <a:cubicBezTo>
                      <a:pt x="35181" y="145686"/>
                      <a:pt x="39511" y="194204"/>
                      <a:pt x="43753" y="242766"/>
                    </a:cubicBezTo>
                    <a:cubicBezTo>
                      <a:pt x="43975" y="245064"/>
                      <a:pt x="44549" y="245727"/>
                      <a:pt x="46979" y="245506"/>
                    </a:cubicBezTo>
                    <a:cubicBezTo>
                      <a:pt x="95497" y="241087"/>
                      <a:pt x="144059" y="236800"/>
                      <a:pt x="192577" y="232559"/>
                    </a:cubicBezTo>
                    <a:cubicBezTo>
                      <a:pt x="194874" y="232382"/>
                      <a:pt x="195581" y="231852"/>
                      <a:pt x="195361" y="229377"/>
                    </a:cubicBezTo>
                    <a:cubicBezTo>
                      <a:pt x="193108" y="205163"/>
                      <a:pt x="191030" y="180903"/>
                      <a:pt x="188865" y="156689"/>
                    </a:cubicBezTo>
                    <a:cubicBezTo>
                      <a:pt x="186700" y="132474"/>
                      <a:pt x="184535" y="108215"/>
                      <a:pt x="182458" y="84000"/>
                    </a:cubicBezTo>
                    <a:cubicBezTo>
                      <a:pt x="182237" y="81482"/>
                      <a:pt x="181706" y="80686"/>
                      <a:pt x="178967" y="80952"/>
                    </a:cubicBezTo>
                    <a:close/>
                    <a:moveTo>
                      <a:pt x="695518" y="65883"/>
                    </a:moveTo>
                    <a:cubicBezTo>
                      <a:pt x="697373" y="65751"/>
                      <a:pt x="698036" y="66104"/>
                      <a:pt x="698213" y="68092"/>
                    </a:cubicBezTo>
                    <a:cubicBezTo>
                      <a:pt x="700688" y="96726"/>
                      <a:pt x="703206" y="125359"/>
                      <a:pt x="705813" y="153992"/>
                    </a:cubicBezTo>
                    <a:cubicBezTo>
                      <a:pt x="705990" y="155848"/>
                      <a:pt x="705459" y="156334"/>
                      <a:pt x="703692" y="156467"/>
                    </a:cubicBezTo>
                    <a:cubicBezTo>
                      <a:pt x="689331" y="157704"/>
                      <a:pt x="674970" y="158985"/>
                      <a:pt x="660609" y="160267"/>
                    </a:cubicBezTo>
                    <a:cubicBezTo>
                      <a:pt x="646514" y="161505"/>
                      <a:pt x="632417" y="162741"/>
                      <a:pt x="618322" y="164067"/>
                    </a:cubicBezTo>
                    <a:cubicBezTo>
                      <a:pt x="616201" y="164244"/>
                      <a:pt x="615362" y="163978"/>
                      <a:pt x="615185" y="161505"/>
                    </a:cubicBezTo>
                    <a:cubicBezTo>
                      <a:pt x="612754" y="133048"/>
                      <a:pt x="610235" y="104591"/>
                      <a:pt x="607629" y="76134"/>
                    </a:cubicBezTo>
                    <a:cubicBezTo>
                      <a:pt x="607452" y="74189"/>
                      <a:pt x="607938" y="73659"/>
                      <a:pt x="609882" y="73482"/>
                    </a:cubicBezTo>
                    <a:cubicBezTo>
                      <a:pt x="638427" y="71009"/>
                      <a:pt x="666973" y="68489"/>
                      <a:pt x="695518" y="65883"/>
                    </a:cubicBezTo>
                    <a:close/>
                    <a:moveTo>
                      <a:pt x="515897" y="51964"/>
                    </a:moveTo>
                    <a:cubicBezTo>
                      <a:pt x="516781" y="51875"/>
                      <a:pt x="517532" y="52494"/>
                      <a:pt x="517620" y="53377"/>
                    </a:cubicBezTo>
                    <a:lnTo>
                      <a:pt x="522570" y="109185"/>
                    </a:lnTo>
                    <a:cubicBezTo>
                      <a:pt x="522613" y="110026"/>
                      <a:pt x="521995" y="110776"/>
                      <a:pt x="521155" y="110865"/>
                    </a:cubicBezTo>
                    <a:lnTo>
                      <a:pt x="499106" y="112809"/>
                    </a:lnTo>
                    <a:lnTo>
                      <a:pt x="494378" y="113251"/>
                    </a:lnTo>
                    <a:lnTo>
                      <a:pt x="461458" y="116168"/>
                    </a:lnTo>
                    <a:cubicBezTo>
                      <a:pt x="460618" y="116211"/>
                      <a:pt x="459867" y="115593"/>
                      <a:pt x="459779" y="114798"/>
                    </a:cubicBezTo>
                    <a:lnTo>
                      <a:pt x="457349" y="87313"/>
                    </a:lnTo>
                    <a:cubicBezTo>
                      <a:pt x="457260" y="86430"/>
                      <a:pt x="457879" y="85678"/>
                      <a:pt x="458762" y="85589"/>
                    </a:cubicBezTo>
                    <a:lnTo>
                      <a:pt x="490047" y="82806"/>
                    </a:lnTo>
                    <a:lnTo>
                      <a:pt x="487661" y="56028"/>
                    </a:lnTo>
                    <a:cubicBezTo>
                      <a:pt x="487617" y="55189"/>
                      <a:pt x="488236" y="54437"/>
                      <a:pt x="489075" y="54349"/>
                    </a:cubicBezTo>
                    <a:close/>
                    <a:moveTo>
                      <a:pt x="209854" y="48253"/>
                    </a:moveTo>
                    <a:cubicBezTo>
                      <a:pt x="210650" y="48165"/>
                      <a:pt x="211312" y="48739"/>
                      <a:pt x="211400" y="49534"/>
                    </a:cubicBezTo>
                    <a:lnTo>
                      <a:pt x="229915" y="258099"/>
                    </a:lnTo>
                    <a:cubicBezTo>
                      <a:pt x="230003" y="258895"/>
                      <a:pt x="229429" y="259557"/>
                      <a:pt x="228634" y="259646"/>
                    </a:cubicBezTo>
                    <a:lnTo>
                      <a:pt x="20069" y="278160"/>
                    </a:lnTo>
                    <a:cubicBezTo>
                      <a:pt x="19273" y="278248"/>
                      <a:pt x="18567" y="277674"/>
                      <a:pt x="18523" y="276879"/>
                    </a:cubicBezTo>
                    <a:lnTo>
                      <a:pt x="8" y="68314"/>
                    </a:lnTo>
                    <a:cubicBezTo>
                      <a:pt x="-80" y="67519"/>
                      <a:pt x="494" y="66856"/>
                      <a:pt x="1289" y="66768"/>
                    </a:cubicBezTo>
                    <a:close/>
                    <a:moveTo>
                      <a:pt x="328453" y="37779"/>
                    </a:moveTo>
                    <a:cubicBezTo>
                      <a:pt x="329823" y="37647"/>
                      <a:pt x="331016" y="38663"/>
                      <a:pt x="331149" y="40033"/>
                    </a:cubicBezTo>
                    <a:lnTo>
                      <a:pt x="336142" y="96151"/>
                    </a:lnTo>
                    <a:lnTo>
                      <a:pt x="306139" y="98802"/>
                    </a:lnTo>
                    <a:lnTo>
                      <a:pt x="311486" y="159074"/>
                    </a:lnTo>
                    <a:cubicBezTo>
                      <a:pt x="311529" y="159914"/>
                      <a:pt x="310911" y="160665"/>
                      <a:pt x="310071" y="160753"/>
                    </a:cubicBezTo>
                    <a:lnTo>
                      <a:pt x="283294" y="163139"/>
                    </a:lnTo>
                    <a:cubicBezTo>
                      <a:pt x="282410" y="163228"/>
                      <a:pt x="281658" y="162565"/>
                      <a:pt x="281570" y="161681"/>
                    </a:cubicBezTo>
                    <a:lnTo>
                      <a:pt x="278963" y="132385"/>
                    </a:lnTo>
                    <a:lnTo>
                      <a:pt x="249932" y="134947"/>
                    </a:lnTo>
                    <a:cubicBezTo>
                      <a:pt x="249092" y="134992"/>
                      <a:pt x="248341" y="134373"/>
                      <a:pt x="248253" y="133622"/>
                    </a:cubicBezTo>
                    <a:lnTo>
                      <a:pt x="245823" y="106138"/>
                    </a:lnTo>
                    <a:cubicBezTo>
                      <a:pt x="245734" y="105254"/>
                      <a:pt x="246353" y="104502"/>
                      <a:pt x="247237" y="104414"/>
                    </a:cubicBezTo>
                    <a:lnTo>
                      <a:pt x="276223" y="101851"/>
                    </a:lnTo>
                    <a:lnTo>
                      <a:pt x="273705" y="73527"/>
                    </a:lnTo>
                    <a:lnTo>
                      <a:pt x="244674" y="76090"/>
                    </a:lnTo>
                    <a:cubicBezTo>
                      <a:pt x="243834" y="76134"/>
                      <a:pt x="243083" y="75516"/>
                      <a:pt x="242995" y="74676"/>
                    </a:cubicBezTo>
                    <a:lnTo>
                      <a:pt x="240565" y="47191"/>
                    </a:lnTo>
                    <a:cubicBezTo>
                      <a:pt x="240476" y="46307"/>
                      <a:pt x="241095" y="45557"/>
                      <a:pt x="241978" y="45468"/>
                    </a:cubicBezTo>
                    <a:lnTo>
                      <a:pt x="290629" y="41138"/>
                    </a:lnTo>
                    <a:lnTo>
                      <a:pt x="304283" y="39945"/>
                    </a:lnTo>
                    <a:close/>
                    <a:moveTo>
                      <a:pt x="722561" y="32698"/>
                    </a:moveTo>
                    <a:cubicBezTo>
                      <a:pt x="674043" y="37117"/>
                      <a:pt x="625481" y="41403"/>
                      <a:pt x="576963" y="45646"/>
                    </a:cubicBezTo>
                    <a:cubicBezTo>
                      <a:pt x="574489" y="45866"/>
                      <a:pt x="574268" y="46750"/>
                      <a:pt x="574445" y="48871"/>
                    </a:cubicBezTo>
                    <a:cubicBezTo>
                      <a:pt x="578819" y="97433"/>
                      <a:pt x="583149" y="145951"/>
                      <a:pt x="587348" y="194513"/>
                    </a:cubicBezTo>
                    <a:cubicBezTo>
                      <a:pt x="587568" y="196811"/>
                      <a:pt x="588143" y="197474"/>
                      <a:pt x="590573" y="197253"/>
                    </a:cubicBezTo>
                    <a:cubicBezTo>
                      <a:pt x="639091" y="192834"/>
                      <a:pt x="687653" y="188548"/>
                      <a:pt x="736171" y="184306"/>
                    </a:cubicBezTo>
                    <a:cubicBezTo>
                      <a:pt x="738469" y="184129"/>
                      <a:pt x="739176" y="183599"/>
                      <a:pt x="738955" y="181124"/>
                    </a:cubicBezTo>
                    <a:cubicBezTo>
                      <a:pt x="736701" y="156909"/>
                      <a:pt x="734624" y="132651"/>
                      <a:pt x="732460" y="108436"/>
                    </a:cubicBezTo>
                    <a:cubicBezTo>
                      <a:pt x="730294" y="84221"/>
                      <a:pt x="728129" y="59963"/>
                      <a:pt x="726052" y="35748"/>
                    </a:cubicBezTo>
                    <a:cubicBezTo>
                      <a:pt x="725831" y="33229"/>
                      <a:pt x="725301" y="32433"/>
                      <a:pt x="722561" y="32698"/>
                    </a:cubicBezTo>
                    <a:close/>
                    <a:moveTo>
                      <a:pt x="388901" y="31505"/>
                    </a:moveTo>
                    <a:cubicBezTo>
                      <a:pt x="390846" y="31328"/>
                      <a:pt x="392569" y="32787"/>
                      <a:pt x="392746" y="34731"/>
                    </a:cubicBezTo>
                    <a:lnTo>
                      <a:pt x="394866" y="58592"/>
                    </a:lnTo>
                    <a:cubicBezTo>
                      <a:pt x="395043" y="60359"/>
                      <a:pt x="393718" y="61906"/>
                      <a:pt x="391951" y="62083"/>
                    </a:cubicBezTo>
                    <a:lnTo>
                      <a:pt x="368090" y="64203"/>
                    </a:lnTo>
                    <a:cubicBezTo>
                      <a:pt x="366145" y="64380"/>
                      <a:pt x="364466" y="62922"/>
                      <a:pt x="364246" y="60978"/>
                    </a:cubicBezTo>
                    <a:lnTo>
                      <a:pt x="362168" y="37470"/>
                    </a:lnTo>
                    <a:cubicBezTo>
                      <a:pt x="361991" y="35482"/>
                      <a:pt x="363450" y="33759"/>
                      <a:pt x="365395" y="33582"/>
                    </a:cubicBezTo>
                    <a:close/>
                    <a:moveTo>
                      <a:pt x="753493" y="0"/>
                    </a:moveTo>
                    <a:cubicBezTo>
                      <a:pt x="753758" y="0"/>
                      <a:pt x="753934" y="44"/>
                      <a:pt x="754155" y="132"/>
                    </a:cubicBezTo>
                    <a:cubicBezTo>
                      <a:pt x="754508" y="88"/>
                      <a:pt x="754774" y="220"/>
                      <a:pt x="754862" y="707"/>
                    </a:cubicBezTo>
                    <a:cubicBezTo>
                      <a:pt x="754862" y="751"/>
                      <a:pt x="754862" y="751"/>
                      <a:pt x="754862" y="751"/>
                    </a:cubicBezTo>
                    <a:cubicBezTo>
                      <a:pt x="754950" y="927"/>
                      <a:pt x="755039" y="1104"/>
                      <a:pt x="755039" y="1326"/>
                    </a:cubicBezTo>
                    <a:lnTo>
                      <a:pt x="773553" y="209891"/>
                    </a:lnTo>
                    <a:cubicBezTo>
                      <a:pt x="773642" y="210686"/>
                      <a:pt x="773068" y="211349"/>
                      <a:pt x="772272" y="211437"/>
                    </a:cubicBezTo>
                    <a:lnTo>
                      <a:pt x="563707" y="229951"/>
                    </a:lnTo>
                    <a:cubicBezTo>
                      <a:pt x="563265" y="229996"/>
                      <a:pt x="562868" y="229819"/>
                      <a:pt x="562558" y="229510"/>
                    </a:cubicBezTo>
                    <a:cubicBezTo>
                      <a:pt x="562514" y="229466"/>
                      <a:pt x="562514" y="229466"/>
                      <a:pt x="562514" y="229421"/>
                    </a:cubicBezTo>
                    <a:cubicBezTo>
                      <a:pt x="562338" y="229201"/>
                      <a:pt x="562204" y="228936"/>
                      <a:pt x="562161" y="228626"/>
                    </a:cubicBezTo>
                    <a:lnTo>
                      <a:pt x="543646" y="20061"/>
                    </a:lnTo>
                    <a:cubicBezTo>
                      <a:pt x="543558" y="19265"/>
                      <a:pt x="544132" y="18603"/>
                      <a:pt x="544927" y="18515"/>
                    </a:cubicBezTo>
                    <a:close/>
                  </a:path>
                </a:pathLst>
              </a:custGeom>
              <a:solidFill>
                <a:srgbClr val="000000"/>
              </a:solidFill>
              <a:ln w="4567" cap="flat">
                <a:noFill/>
                <a:prstDash val="solid"/>
                <a:miter/>
              </a:ln>
            </p:spPr>
            <p:txBody>
              <a:bodyPr wrap="square" rtlCol="0" anchor="ctr">
                <a:noAutofit/>
              </a:bodyPr>
              <a:lstStyle/>
              <a:p>
                <a:endParaRPr lang="en-US" dirty="0"/>
              </a:p>
            </p:txBody>
          </p:sp>
          <p:sp>
            <p:nvSpPr>
              <p:cNvPr id="204" name="Graphic 106">
                <a:extLst>
                  <a:ext uri="{FF2B5EF4-FFF2-40B4-BE49-F238E27FC236}">
                    <a16:creationId xmlns:a16="http://schemas.microsoft.com/office/drawing/2014/main" id="{B3AE9C35-A9F0-4537-8283-D50D2D134675}"/>
                  </a:ext>
                </a:extLst>
              </p:cNvPr>
              <p:cNvSpPr/>
              <p:nvPr/>
            </p:nvSpPr>
            <p:spPr>
              <a:xfrm rot="21318464">
                <a:off x="2885741" y="3558786"/>
                <a:ext cx="1297586" cy="112186"/>
              </a:xfrm>
              <a:custGeom>
                <a:avLst/>
                <a:gdLst>
                  <a:gd name="connsiteX0" fmla="*/ 0 w 1324515"/>
                  <a:gd name="connsiteY0" fmla="*/ 0 h 116003"/>
                  <a:gd name="connsiteX1" fmla="*/ 1324515 w 1324515"/>
                  <a:gd name="connsiteY1" fmla="*/ 0 h 116003"/>
                  <a:gd name="connsiteX2" fmla="*/ 1324515 w 1324515"/>
                  <a:gd name="connsiteY2" fmla="*/ 116004 h 116003"/>
                  <a:gd name="connsiteX3" fmla="*/ 0 w 1324515"/>
                  <a:gd name="connsiteY3" fmla="*/ 116004 h 116003"/>
                </a:gdLst>
                <a:ahLst/>
                <a:cxnLst>
                  <a:cxn ang="0">
                    <a:pos x="connsiteX0" y="connsiteY0"/>
                  </a:cxn>
                  <a:cxn ang="0">
                    <a:pos x="connsiteX1" y="connsiteY1"/>
                  </a:cxn>
                  <a:cxn ang="0">
                    <a:pos x="connsiteX2" y="connsiteY2"/>
                  </a:cxn>
                  <a:cxn ang="0">
                    <a:pos x="connsiteX3" y="connsiteY3"/>
                  </a:cxn>
                </a:cxnLst>
                <a:rect l="l" t="t" r="r" b="b"/>
                <a:pathLst>
                  <a:path w="1324515" h="116003">
                    <a:moveTo>
                      <a:pt x="0" y="0"/>
                    </a:moveTo>
                    <a:lnTo>
                      <a:pt x="1324515" y="0"/>
                    </a:lnTo>
                    <a:lnTo>
                      <a:pt x="1324515" y="116004"/>
                    </a:lnTo>
                    <a:lnTo>
                      <a:pt x="0" y="116004"/>
                    </a:lnTo>
                    <a:close/>
                  </a:path>
                </a:pathLst>
              </a:custGeom>
              <a:solidFill>
                <a:srgbClr val="FF0000">
                  <a:alpha val="60000"/>
                </a:srgbClr>
              </a:solidFill>
              <a:ln w="4567" cap="flat">
                <a:noFill/>
                <a:prstDash val="solid"/>
                <a:miter/>
              </a:ln>
            </p:spPr>
            <p:txBody>
              <a:bodyPr rtlCol="0" anchor="ctr"/>
              <a:lstStyle/>
              <a:p>
                <a:endParaRPr lang="en-US"/>
              </a:p>
            </p:txBody>
          </p:sp>
        </p:grpSp>
      </p:grpSp>
      <p:sp>
        <p:nvSpPr>
          <p:cNvPr id="70" name="Freeform: Shape 69">
            <a:extLst>
              <a:ext uri="{FF2B5EF4-FFF2-40B4-BE49-F238E27FC236}">
                <a16:creationId xmlns:a16="http://schemas.microsoft.com/office/drawing/2014/main" id="{31EC7E96-6F8B-4A56-A1C0-4E6A7F9B4451}"/>
              </a:ext>
            </a:extLst>
          </p:cNvPr>
          <p:cNvSpPr/>
          <p:nvPr/>
        </p:nvSpPr>
        <p:spPr>
          <a:xfrm>
            <a:off x="4665369" y="2742809"/>
            <a:ext cx="2333507" cy="819817"/>
          </a:xfrm>
          <a:custGeom>
            <a:avLst/>
            <a:gdLst>
              <a:gd name="connsiteX0" fmla="*/ 4602898 w 7555521"/>
              <a:gd name="connsiteY0" fmla="*/ 0 h 1612056"/>
              <a:gd name="connsiteX1" fmla="*/ 7555521 w 7555521"/>
              <a:gd name="connsiteY1" fmla="*/ 0 h 1612056"/>
              <a:gd name="connsiteX2" fmla="*/ 7555521 w 7555521"/>
              <a:gd name="connsiteY2" fmla="*/ 239661 h 1612056"/>
              <a:gd name="connsiteX3" fmla="*/ 4688247 w 7555521"/>
              <a:gd name="connsiteY3" fmla="*/ 239661 h 1612056"/>
              <a:gd name="connsiteX4" fmla="*/ 2951117 w 7555521"/>
              <a:gd name="connsiteY4" fmla="*/ 1606918 h 1612056"/>
              <a:gd name="connsiteX5" fmla="*/ 2951117 w 7555521"/>
              <a:gd name="connsiteY5" fmla="*/ 1612056 h 1612056"/>
              <a:gd name="connsiteX6" fmla="*/ 0 w 7555521"/>
              <a:gd name="connsiteY6" fmla="*/ 1612056 h 1612056"/>
              <a:gd name="connsiteX7" fmla="*/ 0 w 7555521"/>
              <a:gd name="connsiteY7" fmla="*/ 1372395 h 1612056"/>
              <a:gd name="connsiteX8" fmla="*/ 2861587 w 7555521"/>
              <a:gd name="connsiteY8" fmla="*/ 1372395 h 1612056"/>
              <a:gd name="connsiteX9" fmla="*/ 4602898 w 7555521"/>
              <a:gd name="connsiteY9" fmla="*/ 1846 h 161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5521" h="1612056">
                <a:moveTo>
                  <a:pt x="4602898" y="0"/>
                </a:moveTo>
                <a:lnTo>
                  <a:pt x="7555521" y="0"/>
                </a:lnTo>
                <a:lnTo>
                  <a:pt x="7555521" y="239661"/>
                </a:lnTo>
                <a:lnTo>
                  <a:pt x="4688247" y="239661"/>
                </a:lnTo>
                <a:lnTo>
                  <a:pt x="2951117" y="1606918"/>
                </a:lnTo>
                <a:lnTo>
                  <a:pt x="2951117" y="1612056"/>
                </a:lnTo>
                <a:lnTo>
                  <a:pt x="0" y="1612056"/>
                </a:lnTo>
                <a:lnTo>
                  <a:pt x="0" y="1372395"/>
                </a:lnTo>
                <a:lnTo>
                  <a:pt x="2861587" y="1372395"/>
                </a:lnTo>
                <a:lnTo>
                  <a:pt x="4602898" y="1846"/>
                </a:lnTo>
                <a:close/>
              </a:path>
            </a:pathLst>
          </a:custGeom>
          <a:solidFill>
            <a:schemeClr val="accent1"/>
          </a:solidFill>
          <a:ln>
            <a:noFill/>
          </a:ln>
          <a:effectLst>
            <a:outerShdw blurRad="292100" dist="292100" dir="11400000" kx="-1200000" algn="bl" rotWithShape="0">
              <a:prstClr val="black">
                <a:alpha val="27000"/>
              </a:prstClr>
            </a:outerShdw>
          </a:effectLst>
          <a:scene3d>
            <a:camera prst="orthographicFront">
              <a:rot lat="1200000" lon="19800000" rev="21000000"/>
            </a:camera>
            <a:lightRig rig="threePt" dir="t">
              <a:rot lat="0" lon="0" rev="1800000"/>
            </a:lightRig>
          </a:scene3d>
          <a:sp3d extrusionH="2286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2" name="Arrow: Up 71">
            <a:extLst>
              <a:ext uri="{FF2B5EF4-FFF2-40B4-BE49-F238E27FC236}">
                <a16:creationId xmlns:a16="http://schemas.microsoft.com/office/drawing/2014/main" id="{F01A7679-2540-440B-B457-86D267836924}"/>
              </a:ext>
            </a:extLst>
          </p:cNvPr>
          <p:cNvSpPr/>
          <p:nvPr/>
        </p:nvSpPr>
        <p:spPr>
          <a:xfrm>
            <a:off x="6167027" y="1801323"/>
            <a:ext cx="375943" cy="730177"/>
          </a:xfrm>
          <a:prstGeom prst="upArrow">
            <a:avLst>
              <a:gd name="adj1" fmla="val 50000"/>
              <a:gd name="adj2" fmla="val 875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8A111F19-A91C-41C2-856B-5899BFCAE66C}"/>
              </a:ext>
            </a:extLst>
          </p:cNvPr>
          <p:cNvSpPr txBox="1"/>
          <p:nvPr/>
        </p:nvSpPr>
        <p:spPr>
          <a:xfrm>
            <a:off x="4988333" y="1868318"/>
            <a:ext cx="1300314" cy="707886"/>
          </a:xfrm>
          <a:prstGeom prst="rect">
            <a:avLst/>
          </a:prstGeom>
          <a:noFill/>
        </p:spPr>
        <p:txBody>
          <a:bodyPr wrap="square" rtlCol="0">
            <a:spAutoFit/>
          </a:bodyPr>
          <a:lstStyle/>
          <a:p>
            <a:pPr algn="ctr"/>
            <a:r>
              <a:rPr lang="en-US" altLang="ko-KR" sz="4000" b="1" dirty="0">
                <a:ln w="12700">
                  <a:noFill/>
                </a:ln>
                <a:solidFill>
                  <a:srgbClr val="FF0000"/>
                </a:solidFill>
                <a:cs typeface="Arial" pitchFamily="34" charset="0"/>
              </a:rPr>
              <a:t>98</a:t>
            </a:r>
            <a:r>
              <a:rPr lang="en-US" altLang="ko-KR" sz="1600" b="1" dirty="0">
                <a:ln w="12700">
                  <a:noFill/>
                </a:ln>
                <a:solidFill>
                  <a:srgbClr val="FF0000"/>
                </a:solidFill>
                <a:cs typeface="Arial" pitchFamily="34" charset="0"/>
              </a:rPr>
              <a:t>%</a:t>
            </a:r>
            <a:endParaRPr lang="ko-KR" altLang="en-US" sz="1600" b="1" dirty="0">
              <a:ln w="12700">
                <a:noFill/>
              </a:ln>
              <a:solidFill>
                <a:srgbClr val="FF0000"/>
              </a:solidFill>
              <a:cs typeface="Arial" pitchFamily="34" charset="0"/>
            </a:endParaRPr>
          </a:p>
        </p:txBody>
      </p:sp>
      <p:sp>
        <p:nvSpPr>
          <p:cNvPr id="10" name="TextBox 9">
            <a:extLst>
              <a:ext uri="{FF2B5EF4-FFF2-40B4-BE49-F238E27FC236}">
                <a16:creationId xmlns:a16="http://schemas.microsoft.com/office/drawing/2014/main" id="{88A3859E-A2BC-42EB-9945-EBBCD024EBD2}"/>
              </a:ext>
            </a:extLst>
          </p:cNvPr>
          <p:cNvSpPr txBox="1"/>
          <p:nvPr/>
        </p:nvSpPr>
        <p:spPr>
          <a:xfrm>
            <a:off x="323529" y="1031133"/>
            <a:ext cx="5169306" cy="523220"/>
          </a:xfrm>
          <a:prstGeom prst="rect">
            <a:avLst/>
          </a:prstGeom>
          <a:noFill/>
        </p:spPr>
        <p:txBody>
          <a:bodyPr wrap="square" rtlCol="0">
            <a:spAutoFit/>
          </a:bodyPr>
          <a:lstStyle/>
          <a:p>
            <a:r>
              <a:rPr lang="en-US" altLang="ko-KR" sz="2800" dirty="0">
                <a:solidFill>
                  <a:schemeClr val="tx1">
                    <a:lumMod val="85000"/>
                    <a:lumOff val="15000"/>
                  </a:schemeClr>
                </a:solidFill>
                <a:cs typeface="Arial" pitchFamily="34" charset="0"/>
              </a:rPr>
              <a:t>Step 1: Scanning the QR Code</a:t>
            </a:r>
            <a:endParaRPr lang="ko-KR" altLang="en-US" sz="2800" dirty="0">
              <a:solidFill>
                <a:schemeClr val="tx1">
                  <a:lumMod val="85000"/>
                  <a:lumOff val="15000"/>
                </a:schemeClr>
              </a:solidFill>
              <a:cs typeface="Arial" pitchFamily="34" charset="0"/>
            </a:endParaRPr>
          </a:p>
        </p:txBody>
      </p:sp>
      <p:sp>
        <p:nvSpPr>
          <p:cNvPr id="11" name="TextBox 10">
            <a:extLst>
              <a:ext uri="{FF2B5EF4-FFF2-40B4-BE49-F238E27FC236}">
                <a16:creationId xmlns:a16="http://schemas.microsoft.com/office/drawing/2014/main" id="{FBDA6E94-8E1D-4D8F-A39F-93FA59EF8CED}"/>
              </a:ext>
            </a:extLst>
          </p:cNvPr>
          <p:cNvSpPr txBox="1"/>
          <p:nvPr/>
        </p:nvSpPr>
        <p:spPr>
          <a:xfrm>
            <a:off x="5832122" y="3009939"/>
            <a:ext cx="2838986" cy="461665"/>
          </a:xfrm>
          <a:prstGeom prst="rect">
            <a:avLst/>
          </a:prstGeom>
          <a:noFill/>
        </p:spPr>
        <p:txBody>
          <a:bodyPr wrap="square" rtlCol="0">
            <a:spAutoFit/>
          </a:bodyPr>
          <a:lstStyle/>
          <a:p>
            <a:pPr algn="r"/>
            <a:r>
              <a:rPr lang="en-US" altLang="ko-KR" sz="2400" dirty="0">
                <a:solidFill>
                  <a:schemeClr val="tx1">
                    <a:lumMod val="85000"/>
                    <a:lumOff val="15000"/>
                  </a:schemeClr>
                </a:solidFill>
                <a:cs typeface="Arial" pitchFamily="34" charset="0"/>
              </a:rPr>
              <a:t>Scanning in Progress</a:t>
            </a:r>
            <a:endParaRPr lang="ko-KR" altLang="en-US" sz="2400" dirty="0">
              <a:solidFill>
                <a:schemeClr val="tx1">
                  <a:lumMod val="85000"/>
                  <a:lumOff val="15000"/>
                </a:schemeClr>
              </a:solidFill>
              <a:cs typeface="Arial" pitchFamily="34" charset="0"/>
            </a:endParaRPr>
          </a:p>
        </p:txBody>
      </p:sp>
      <p:sp>
        <p:nvSpPr>
          <p:cNvPr id="30" name="TextBox 29">
            <a:extLst>
              <a:ext uri="{FF2B5EF4-FFF2-40B4-BE49-F238E27FC236}">
                <a16:creationId xmlns:a16="http://schemas.microsoft.com/office/drawing/2014/main" id="{46FDD73F-8A39-48B0-53D7-7110B7181CB2}"/>
              </a:ext>
            </a:extLst>
          </p:cNvPr>
          <p:cNvSpPr txBox="1"/>
          <p:nvPr/>
        </p:nvSpPr>
        <p:spPr>
          <a:xfrm>
            <a:off x="271642" y="5391282"/>
            <a:ext cx="5169306" cy="523220"/>
          </a:xfrm>
          <a:prstGeom prst="rect">
            <a:avLst/>
          </a:prstGeom>
          <a:noFill/>
        </p:spPr>
        <p:txBody>
          <a:bodyPr wrap="square" rtlCol="0">
            <a:spAutoFit/>
          </a:bodyPr>
          <a:lstStyle/>
          <a:p>
            <a:r>
              <a:rPr lang="en-US" altLang="ko-KR" sz="2800" dirty="0">
                <a:solidFill>
                  <a:schemeClr val="tx1">
                    <a:lumMod val="85000"/>
                    <a:lumOff val="15000"/>
                  </a:schemeClr>
                </a:solidFill>
                <a:cs typeface="Arial" pitchFamily="34" charset="0"/>
              </a:rPr>
              <a:t>Step 2: Decoding the QR Code</a:t>
            </a:r>
            <a:endParaRPr lang="ko-KR" altLang="en-US" sz="2800" dirty="0">
              <a:solidFill>
                <a:schemeClr val="tx1">
                  <a:lumMod val="85000"/>
                  <a:lumOff val="15000"/>
                </a:schemeClr>
              </a:solidFill>
              <a:cs typeface="Arial" pitchFamily="34" charset="0"/>
            </a:endParaRPr>
          </a:p>
        </p:txBody>
      </p:sp>
      <p:grpSp>
        <p:nvGrpSpPr>
          <p:cNvPr id="31" name="Group 30">
            <a:extLst>
              <a:ext uri="{FF2B5EF4-FFF2-40B4-BE49-F238E27FC236}">
                <a16:creationId xmlns:a16="http://schemas.microsoft.com/office/drawing/2014/main" id="{C3F2F692-4974-AB58-CF12-33E8BFEB85C0}"/>
              </a:ext>
            </a:extLst>
          </p:cNvPr>
          <p:cNvGrpSpPr/>
          <p:nvPr/>
        </p:nvGrpSpPr>
        <p:grpSpPr>
          <a:xfrm>
            <a:off x="9636007" y="4426687"/>
            <a:ext cx="1515830" cy="2299522"/>
            <a:chOff x="3760328" y="3119170"/>
            <a:chExt cx="1850558" cy="3536346"/>
          </a:xfrm>
        </p:grpSpPr>
        <p:grpSp>
          <p:nvGrpSpPr>
            <p:cNvPr id="32" name="Group 31">
              <a:extLst>
                <a:ext uri="{FF2B5EF4-FFF2-40B4-BE49-F238E27FC236}">
                  <a16:creationId xmlns:a16="http://schemas.microsoft.com/office/drawing/2014/main" id="{258E6723-0C33-7F72-5734-30FD66967DFB}"/>
                </a:ext>
              </a:extLst>
            </p:cNvPr>
            <p:cNvGrpSpPr/>
            <p:nvPr/>
          </p:nvGrpSpPr>
          <p:grpSpPr>
            <a:xfrm>
              <a:off x="4148530" y="3119170"/>
              <a:ext cx="1462356" cy="3253158"/>
              <a:chOff x="9947713" y="2553974"/>
              <a:chExt cx="1678487" cy="3733960"/>
            </a:xfrm>
          </p:grpSpPr>
          <p:sp>
            <p:nvSpPr>
              <p:cNvPr id="38" name="Graphic 454">
                <a:extLst>
                  <a:ext uri="{FF2B5EF4-FFF2-40B4-BE49-F238E27FC236}">
                    <a16:creationId xmlns:a16="http://schemas.microsoft.com/office/drawing/2014/main" id="{CF975789-1437-2FAA-79FE-2743489FE0C7}"/>
                  </a:ext>
                </a:extLst>
              </p:cNvPr>
              <p:cNvSpPr/>
              <p:nvPr/>
            </p:nvSpPr>
            <p:spPr>
              <a:xfrm>
                <a:off x="10059968" y="2553974"/>
                <a:ext cx="1566232" cy="3712630"/>
              </a:xfrm>
              <a:custGeom>
                <a:avLst/>
                <a:gdLst>
                  <a:gd name="connsiteX0" fmla="*/ 2230114 w 2643745"/>
                  <a:gd name="connsiteY0" fmla="*/ 6266800 h 6266799"/>
                  <a:gd name="connsiteX1" fmla="*/ 2285969 w 2643745"/>
                  <a:gd name="connsiteY1" fmla="*/ 6079959 h 6266799"/>
                  <a:gd name="connsiteX2" fmla="*/ 2285875 w 2643745"/>
                  <a:gd name="connsiteY2" fmla="*/ 1819953 h 6266799"/>
                  <a:gd name="connsiteX3" fmla="*/ 1952144 w 2643745"/>
                  <a:gd name="connsiteY3" fmla="*/ 1247829 h 6266799"/>
                  <a:gd name="connsiteX4" fmla="*/ 1572662 w 2643745"/>
                  <a:gd name="connsiteY4" fmla="*/ 1026932 h 6266799"/>
                  <a:gd name="connsiteX5" fmla="*/ 1515590 w 2643745"/>
                  <a:gd name="connsiteY5" fmla="*/ 1048077 h 6266799"/>
                  <a:gd name="connsiteX6" fmla="*/ 1475827 w 2643745"/>
                  <a:gd name="connsiteY6" fmla="*/ 1167554 h 6266799"/>
                  <a:gd name="connsiteX7" fmla="*/ 1418848 w 2643745"/>
                  <a:gd name="connsiteY7" fmla="*/ 1188044 h 6266799"/>
                  <a:gd name="connsiteX8" fmla="*/ 730429 w 2643745"/>
                  <a:gd name="connsiteY8" fmla="*/ 792563 h 6266799"/>
                  <a:gd name="connsiteX9" fmla="*/ 582041 w 2643745"/>
                  <a:gd name="connsiteY9" fmla="*/ 593559 h 6266799"/>
                  <a:gd name="connsiteX10" fmla="*/ 395481 w 2643745"/>
                  <a:gd name="connsiteY10" fmla="*/ 347682 h 6266799"/>
                  <a:gd name="connsiteX11" fmla="*/ 290319 w 2643745"/>
                  <a:gd name="connsiteY11" fmla="*/ 287335 h 6266799"/>
                  <a:gd name="connsiteX12" fmla="*/ 0 w 2643745"/>
                  <a:gd name="connsiteY12" fmla="*/ 218661 h 6266799"/>
                  <a:gd name="connsiteX13" fmla="*/ 321942 w 2643745"/>
                  <a:gd name="connsiteY13" fmla="*/ 32008 h 6266799"/>
                  <a:gd name="connsiteX14" fmla="*/ 592333 w 2643745"/>
                  <a:gd name="connsiteY14" fmla="*/ 43890 h 6266799"/>
                  <a:gd name="connsiteX15" fmla="*/ 2338269 w 2643745"/>
                  <a:gd name="connsiteY15" fmla="*/ 1051726 h 6266799"/>
                  <a:gd name="connsiteX16" fmla="*/ 2642996 w 2643745"/>
                  <a:gd name="connsiteY16" fmla="*/ 1575572 h 6266799"/>
                  <a:gd name="connsiteX17" fmla="*/ 2643745 w 2643745"/>
                  <a:gd name="connsiteY17" fmla="*/ 5910895 h 6266799"/>
                  <a:gd name="connsiteX18" fmla="*/ 2537460 w 2643745"/>
                  <a:gd name="connsiteY18" fmla="*/ 6091842 h 6266799"/>
                  <a:gd name="connsiteX19" fmla="*/ 2230114 w 2643745"/>
                  <a:gd name="connsiteY19" fmla="*/ 6266800 h 626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3745" h="6266799">
                    <a:moveTo>
                      <a:pt x="2230114" y="6266800"/>
                    </a:moveTo>
                    <a:cubicBezTo>
                      <a:pt x="2278109" y="6213283"/>
                      <a:pt x="2286063" y="6149194"/>
                      <a:pt x="2285969" y="6079959"/>
                    </a:cubicBezTo>
                    <a:cubicBezTo>
                      <a:pt x="2285126" y="4659988"/>
                      <a:pt x="2284753" y="3240017"/>
                      <a:pt x="2285875" y="1819953"/>
                    </a:cubicBezTo>
                    <a:cubicBezTo>
                      <a:pt x="2286063" y="1562100"/>
                      <a:pt x="2177906" y="1372639"/>
                      <a:pt x="1952144" y="1247829"/>
                    </a:cubicBezTo>
                    <a:cubicBezTo>
                      <a:pt x="1824059" y="1177004"/>
                      <a:pt x="1698314" y="1102062"/>
                      <a:pt x="1572662" y="1026932"/>
                    </a:cubicBezTo>
                    <a:cubicBezTo>
                      <a:pt x="1540384" y="1007659"/>
                      <a:pt x="1525601" y="1009156"/>
                      <a:pt x="1515590" y="1048077"/>
                    </a:cubicBezTo>
                    <a:cubicBezTo>
                      <a:pt x="1505205" y="1088682"/>
                      <a:pt x="1485838" y="1126949"/>
                      <a:pt x="1475827" y="1167554"/>
                    </a:cubicBezTo>
                    <a:cubicBezTo>
                      <a:pt x="1465909" y="1208066"/>
                      <a:pt x="1449910" y="1206101"/>
                      <a:pt x="1418848" y="1188044"/>
                    </a:cubicBezTo>
                    <a:cubicBezTo>
                      <a:pt x="1190185" y="1054720"/>
                      <a:pt x="962927" y="918776"/>
                      <a:pt x="730429" y="792563"/>
                    </a:cubicBezTo>
                    <a:cubicBezTo>
                      <a:pt x="645008" y="746250"/>
                      <a:pt x="592988" y="690020"/>
                      <a:pt x="582041" y="593559"/>
                    </a:cubicBezTo>
                    <a:cubicBezTo>
                      <a:pt x="568662" y="475766"/>
                      <a:pt x="512058" y="389877"/>
                      <a:pt x="395481" y="347682"/>
                    </a:cubicBezTo>
                    <a:cubicBezTo>
                      <a:pt x="358056" y="334115"/>
                      <a:pt x="324375" y="309134"/>
                      <a:pt x="290319" y="287335"/>
                    </a:cubicBezTo>
                    <a:cubicBezTo>
                      <a:pt x="201436" y="230169"/>
                      <a:pt x="108718" y="190967"/>
                      <a:pt x="0" y="218661"/>
                    </a:cubicBezTo>
                    <a:cubicBezTo>
                      <a:pt x="107220" y="156163"/>
                      <a:pt x="212944" y="91044"/>
                      <a:pt x="321942" y="32008"/>
                    </a:cubicBezTo>
                    <a:cubicBezTo>
                      <a:pt x="412416" y="-17018"/>
                      <a:pt x="504105" y="-7101"/>
                      <a:pt x="592333" y="43890"/>
                    </a:cubicBezTo>
                    <a:cubicBezTo>
                      <a:pt x="998106" y="278353"/>
                      <a:pt x="2162188" y="950025"/>
                      <a:pt x="2338269" y="1051726"/>
                    </a:cubicBezTo>
                    <a:cubicBezTo>
                      <a:pt x="2539706" y="1168115"/>
                      <a:pt x="2643090" y="1340922"/>
                      <a:pt x="2642996" y="1575572"/>
                    </a:cubicBezTo>
                    <a:cubicBezTo>
                      <a:pt x="2642529" y="3020711"/>
                      <a:pt x="2642435" y="4465756"/>
                      <a:pt x="2643745" y="5910895"/>
                    </a:cubicBezTo>
                    <a:cubicBezTo>
                      <a:pt x="2643839" y="5996035"/>
                      <a:pt x="2609408" y="6051985"/>
                      <a:pt x="2537460" y="6091842"/>
                    </a:cubicBezTo>
                    <a:cubicBezTo>
                      <a:pt x="2434356" y="6149007"/>
                      <a:pt x="2332468" y="6208324"/>
                      <a:pt x="2230114" y="6266800"/>
                    </a:cubicBezTo>
                    <a:close/>
                  </a:path>
                </a:pathLst>
              </a:custGeom>
              <a:solidFill>
                <a:schemeClr val="tx1">
                  <a:lumMod val="85000"/>
                  <a:lumOff val="15000"/>
                </a:schemeClr>
              </a:solidFill>
              <a:ln w="9352" cap="flat">
                <a:noFill/>
                <a:prstDash val="solid"/>
                <a:miter/>
              </a:ln>
            </p:spPr>
            <p:txBody>
              <a:bodyPr rtlCol="0" anchor="ctr"/>
              <a:lstStyle/>
              <a:p>
                <a:endParaRPr lang="en-US" dirty="0"/>
              </a:p>
            </p:txBody>
          </p:sp>
          <p:sp>
            <p:nvSpPr>
              <p:cNvPr id="39" name="Graphic 454">
                <a:extLst>
                  <a:ext uri="{FF2B5EF4-FFF2-40B4-BE49-F238E27FC236}">
                    <a16:creationId xmlns:a16="http://schemas.microsoft.com/office/drawing/2014/main" id="{DDE115B7-FD3C-9B98-A671-007B230BE1A4}"/>
                  </a:ext>
                </a:extLst>
              </p:cNvPr>
              <p:cNvSpPr/>
              <p:nvPr/>
            </p:nvSpPr>
            <p:spPr>
              <a:xfrm>
                <a:off x="9947713" y="2668476"/>
                <a:ext cx="1478652" cy="3619458"/>
              </a:xfrm>
              <a:custGeom>
                <a:avLst/>
                <a:gdLst>
                  <a:gd name="connsiteX0" fmla="*/ 2495178 w 2495913"/>
                  <a:gd name="connsiteY0" fmla="*/ 5890521 h 6109528"/>
                  <a:gd name="connsiteX1" fmla="*/ 2494336 w 2495913"/>
                  <a:gd name="connsiteY1" fmla="*/ 1593090 h 6109528"/>
                  <a:gd name="connsiteX2" fmla="*/ 2222542 w 2495913"/>
                  <a:gd name="connsiteY2" fmla="*/ 1082717 h 6109528"/>
                  <a:gd name="connsiteX3" fmla="*/ 1771299 w 2495913"/>
                  <a:gd name="connsiteY3" fmla="*/ 818127 h 6109528"/>
                  <a:gd name="connsiteX4" fmla="*/ 1687562 w 2495913"/>
                  <a:gd name="connsiteY4" fmla="*/ 849283 h 6109528"/>
                  <a:gd name="connsiteX5" fmla="*/ 1651167 w 2495913"/>
                  <a:gd name="connsiteY5" fmla="*/ 955380 h 6109528"/>
                  <a:gd name="connsiteX6" fmla="*/ 1608409 w 2495913"/>
                  <a:gd name="connsiteY6" fmla="*/ 971192 h 6109528"/>
                  <a:gd name="connsiteX7" fmla="*/ 883688 w 2495913"/>
                  <a:gd name="connsiteY7" fmla="*/ 554099 h 6109528"/>
                  <a:gd name="connsiteX8" fmla="*/ 804910 w 2495913"/>
                  <a:gd name="connsiteY8" fmla="*/ 451556 h 6109528"/>
                  <a:gd name="connsiteX9" fmla="*/ 757849 w 2495913"/>
                  <a:gd name="connsiteY9" fmla="*/ 280434 h 6109528"/>
                  <a:gd name="connsiteX10" fmla="*/ 687585 w 2495913"/>
                  <a:gd name="connsiteY10" fmla="*/ 192299 h 6109528"/>
                  <a:gd name="connsiteX11" fmla="*/ 444982 w 2495913"/>
                  <a:gd name="connsiteY11" fmla="*/ 52052 h 6109528"/>
                  <a:gd name="connsiteX12" fmla="*/ 189655 w 2495913"/>
                  <a:gd name="connsiteY12" fmla="*/ 25387 h 6109528"/>
                  <a:gd name="connsiteX13" fmla="*/ 7 w 2495913"/>
                  <a:gd name="connsiteY13" fmla="*/ 331050 h 6109528"/>
                  <a:gd name="connsiteX14" fmla="*/ 1036 w 2495913"/>
                  <a:gd name="connsiteY14" fmla="*/ 4526686 h 6109528"/>
                  <a:gd name="connsiteX15" fmla="*/ 187596 w 2495913"/>
                  <a:gd name="connsiteY15" fmla="*/ 4919361 h 6109528"/>
                  <a:gd name="connsiteX16" fmla="*/ 2151155 w 2495913"/>
                  <a:gd name="connsiteY16" fmla="*/ 6061924 h 6109528"/>
                  <a:gd name="connsiteX17" fmla="*/ 2419674 w 2495913"/>
                  <a:gd name="connsiteY17" fmla="*/ 6073526 h 6109528"/>
                  <a:gd name="connsiteX18" fmla="*/ 2495178 w 2495913"/>
                  <a:gd name="connsiteY18" fmla="*/ 5890521 h 610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5913" h="6109528">
                    <a:moveTo>
                      <a:pt x="2495178" y="5890521"/>
                    </a:moveTo>
                    <a:cubicBezTo>
                      <a:pt x="2494055" y="5870312"/>
                      <a:pt x="2497330" y="1781709"/>
                      <a:pt x="2494336" y="1593090"/>
                    </a:cubicBezTo>
                    <a:cubicBezTo>
                      <a:pt x="2490875" y="1377526"/>
                      <a:pt x="2402927" y="1202194"/>
                      <a:pt x="2222542" y="1082717"/>
                    </a:cubicBezTo>
                    <a:cubicBezTo>
                      <a:pt x="2077242" y="986443"/>
                      <a:pt x="1922119" y="905606"/>
                      <a:pt x="1771299" y="818127"/>
                    </a:cubicBezTo>
                    <a:cubicBezTo>
                      <a:pt x="1729103" y="793614"/>
                      <a:pt x="1706180" y="803719"/>
                      <a:pt x="1687562" y="849283"/>
                    </a:cubicBezTo>
                    <a:cubicBezTo>
                      <a:pt x="1673434" y="883900"/>
                      <a:pt x="1663236" y="919921"/>
                      <a:pt x="1651167" y="955380"/>
                    </a:cubicBezTo>
                    <a:cubicBezTo>
                      <a:pt x="1643308" y="978490"/>
                      <a:pt x="1629554" y="983823"/>
                      <a:pt x="1608409" y="971192"/>
                    </a:cubicBezTo>
                    <a:cubicBezTo>
                      <a:pt x="1573699" y="950422"/>
                      <a:pt x="1091393" y="670769"/>
                      <a:pt x="883688" y="554099"/>
                    </a:cubicBezTo>
                    <a:cubicBezTo>
                      <a:pt x="840556" y="529866"/>
                      <a:pt x="815389" y="498336"/>
                      <a:pt x="804910" y="451556"/>
                    </a:cubicBezTo>
                    <a:cubicBezTo>
                      <a:pt x="791905" y="393829"/>
                      <a:pt x="773286" y="337506"/>
                      <a:pt x="757849" y="280434"/>
                    </a:cubicBezTo>
                    <a:cubicBezTo>
                      <a:pt x="746903" y="239828"/>
                      <a:pt x="723793" y="212602"/>
                      <a:pt x="687585" y="192299"/>
                    </a:cubicBezTo>
                    <a:cubicBezTo>
                      <a:pt x="606093" y="146735"/>
                      <a:pt x="525538" y="99300"/>
                      <a:pt x="444982" y="52052"/>
                    </a:cubicBezTo>
                    <a:cubicBezTo>
                      <a:pt x="362836" y="3774"/>
                      <a:pt x="280690" y="-22610"/>
                      <a:pt x="189655" y="25387"/>
                    </a:cubicBezTo>
                    <a:cubicBezTo>
                      <a:pt x="55489" y="83208"/>
                      <a:pt x="-741" y="185469"/>
                      <a:pt x="7" y="331050"/>
                    </a:cubicBezTo>
                    <a:cubicBezTo>
                      <a:pt x="2440" y="862194"/>
                      <a:pt x="1224" y="3995355"/>
                      <a:pt x="1036" y="4526686"/>
                    </a:cubicBezTo>
                    <a:cubicBezTo>
                      <a:pt x="943" y="4687330"/>
                      <a:pt x="58015" y="4820561"/>
                      <a:pt x="187596" y="4919361"/>
                    </a:cubicBezTo>
                    <a:cubicBezTo>
                      <a:pt x="333738" y="5001320"/>
                      <a:pt x="1883197" y="5899877"/>
                      <a:pt x="2151155" y="6061924"/>
                    </a:cubicBezTo>
                    <a:cubicBezTo>
                      <a:pt x="2244435" y="6118341"/>
                      <a:pt x="2327610" y="6127604"/>
                      <a:pt x="2419674" y="6073526"/>
                    </a:cubicBezTo>
                    <a:cubicBezTo>
                      <a:pt x="2488442" y="6030581"/>
                      <a:pt x="2499201" y="5963779"/>
                      <a:pt x="2495178" y="5890521"/>
                    </a:cubicBezTo>
                    <a:close/>
                  </a:path>
                </a:pathLst>
              </a:custGeom>
              <a:solidFill>
                <a:schemeClr val="bg1">
                  <a:lumMod val="75000"/>
                </a:schemeClr>
              </a:solidFill>
              <a:ln w="9352" cap="flat">
                <a:noFill/>
                <a:prstDash val="solid"/>
                <a:miter/>
              </a:ln>
            </p:spPr>
            <p:txBody>
              <a:bodyPr rtlCol="0" anchor="ctr"/>
              <a:lstStyle/>
              <a:p>
                <a:endParaRPr lang="en-US" dirty="0"/>
              </a:p>
            </p:txBody>
          </p:sp>
          <p:sp>
            <p:nvSpPr>
              <p:cNvPr id="40" name="Graphic 454">
                <a:extLst>
                  <a:ext uri="{FF2B5EF4-FFF2-40B4-BE49-F238E27FC236}">
                    <a16:creationId xmlns:a16="http://schemas.microsoft.com/office/drawing/2014/main" id="{8CEC0BC4-A08D-0029-BD12-9111E3E5C84F}"/>
                  </a:ext>
                </a:extLst>
              </p:cNvPr>
              <p:cNvSpPr/>
              <p:nvPr/>
            </p:nvSpPr>
            <p:spPr>
              <a:xfrm>
                <a:off x="10128307" y="4711607"/>
                <a:ext cx="955233" cy="804557"/>
              </a:xfrm>
              <a:custGeom>
                <a:avLst/>
                <a:gdLst>
                  <a:gd name="connsiteX0" fmla="*/ 1468435 w 1612402"/>
                  <a:gd name="connsiteY0" fmla="*/ 1358067 h 1358067"/>
                  <a:gd name="connsiteX1" fmla="*/ 1469277 w 1612402"/>
                  <a:gd name="connsiteY1" fmla="*/ 975404 h 1358067"/>
                  <a:gd name="connsiteX2" fmla="*/ 1388722 w 1612402"/>
                  <a:gd name="connsiteY2" fmla="*/ 859108 h 1358067"/>
                  <a:gd name="connsiteX3" fmla="*/ 90379 w 1612402"/>
                  <a:gd name="connsiteY3" fmla="*/ 108096 h 1358067"/>
                  <a:gd name="connsiteX4" fmla="*/ 36301 w 1612402"/>
                  <a:gd name="connsiteY4" fmla="*/ 81899 h 1358067"/>
                  <a:gd name="connsiteX5" fmla="*/ 0 w 1612402"/>
                  <a:gd name="connsiteY5" fmla="*/ 74882 h 1358067"/>
                  <a:gd name="connsiteX6" fmla="*/ 137253 w 1612402"/>
                  <a:gd name="connsiteY6" fmla="*/ 7986 h 1358067"/>
                  <a:gd name="connsiteX7" fmla="*/ 216780 w 1612402"/>
                  <a:gd name="connsiteY7" fmla="*/ 15377 h 1358067"/>
                  <a:gd name="connsiteX8" fmla="*/ 1525320 w 1612402"/>
                  <a:gd name="connsiteY8" fmla="*/ 771535 h 1358067"/>
                  <a:gd name="connsiteX9" fmla="*/ 1612238 w 1612402"/>
                  <a:gd name="connsiteY9" fmla="*/ 918332 h 1358067"/>
                  <a:gd name="connsiteX10" fmla="*/ 1611864 w 1612402"/>
                  <a:gd name="connsiteY10" fmla="*/ 1231199 h 1358067"/>
                  <a:gd name="connsiteX11" fmla="*/ 1572100 w 1612402"/>
                  <a:gd name="connsiteY11" fmla="*/ 1302118 h 1358067"/>
                  <a:gd name="connsiteX12" fmla="*/ 1468435 w 1612402"/>
                  <a:gd name="connsiteY12" fmla="*/ 1358067 h 135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2402" h="1358067">
                    <a:moveTo>
                      <a:pt x="1468435" y="1358067"/>
                    </a:moveTo>
                    <a:cubicBezTo>
                      <a:pt x="1468903" y="1230450"/>
                      <a:pt x="1470494" y="1102927"/>
                      <a:pt x="1469277" y="975404"/>
                    </a:cubicBezTo>
                    <a:cubicBezTo>
                      <a:pt x="1468716" y="920297"/>
                      <a:pt x="1434566" y="885585"/>
                      <a:pt x="1388722" y="859108"/>
                    </a:cubicBezTo>
                    <a:cubicBezTo>
                      <a:pt x="1076416" y="678629"/>
                      <a:pt x="211260" y="177331"/>
                      <a:pt x="90379" y="108096"/>
                    </a:cubicBezTo>
                    <a:cubicBezTo>
                      <a:pt x="73071" y="98178"/>
                      <a:pt x="54359" y="90600"/>
                      <a:pt x="36301" y="81899"/>
                    </a:cubicBezTo>
                    <a:cubicBezTo>
                      <a:pt x="28723" y="77314"/>
                      <a:pt x="19741" y="76379"/>
                      <a:pt x="0" y="74882"/>
                    </a:cubicBezTo>
                    <a:cubicBezTo>
                      <a:pt x="34056" y="56263"/>
                      <a:pt x="102823" y="26043"/>
                      <a:pt x="137253" y="7986"/>
                    </a:cubicBezTo>
                    <a:cubicBezTo>
                      <a:pt x="164854" y="-6516"/>
                      <a:pt x="190864" y="408"/>
                      <a:pt x="216780" y="15377"/>
                    </a:cubicBezTo>
                    <a:cubicBezTo>
                      <a:pt x="652866" y="267617"/>
                      <a:pt x="1089140" y="519576"/>
                      <a:pt x="1525320" y="771535"/>
                    </a:cubicBezTo>
                    <a:cubicBezTo>
                      <a:pt x="1581924" y="804188"/>
                      <a:pt x="1615045" y="847600"/>
                      <a:pt x="1612238" y="918332"/>
                    </a:cubicBezTo>
                    <a:cubicBezTo>
                      <a:pt x="1608121" y="1022465"/>
                      <a:pt x="1609992" y="1126972"/>
                      <a:pt x="1611864" y="1231199"/>
                    </a:cubicBezTo>
                    <a:cubicBezTo>
                      <a:pt x="1612519" y="1268342"/>
                      <a:pt x="1612425" y="1275733"/>
                      <a:pt x="1572100" y="1302118"/>
                    </a:cubicBezTo>
                    <a:cubicBezTo>
                      <a:pt x="1541506" y="1322233"/>
                      <a:pt x="1509882" y="1335519"/>
                      <a:pt x="1468435" y="1358067"/>
                    </a:cubicBezTo>
                    <a:close/>
                  </a:path>
                </a:pathLst>
              </a:custGeom>
              <a:solidFill>
                <a:schemeClr val="tx1">
                  <a:lumMod val="75000"/>
                  <a:lumOff val="25000"/>
                </a:schemeClr>
              </a:solidFill>
              <a:ln w="9352" cap="flat">
                <a:noFill/>
                <a:prstDash val="solid"/>
                <a:miter/>
              </a:ln>
            </p:spPr>
            <p:txBody>
              <a:bodyPr rtlCol="0" anchor="ctr"/>
              <a:lstStyle/>
              <a:p>
                <a:endParaRPr lang="en-US"/>
              </a:p>
            </p:txBody>
          </p:sp>
          <p:sp>
            <p:nvSpPr>
              <p:cNvPr id="41" name="Graphic 454">
                <a:extLst>
                  <a:ext uri="{FF2B5EF4-FFF2-40B4-BE49-F238E27FC236}">
                    <a16:creationId xmlns:a16="http://schemas.microsoft.com/office/drawing/2014/main" id="{44F501C6-120A-2BB4-4A85-85DCA226434E}"/>
                  </a:ext>
                </a:extLst>
              </p:cNvPr>
              <p:cNvSpPr/>
              <p:nvPr/>
            </p:nvSpPr>
            <p:spPr>
              <a:xfrm>
                <a:off x="10095630" y="4755938"/>
                <a:ext cx="903385" cy="776765"/>
              </a:xfrm>
              <a:custGeom>
                <a:avLst/>
                <a:gdLst>
                  <a:gd name="connsiteX0" fmla="*/ 1524435 w 1524883"/>
                  <a:gd name="connsiteY0" fmla="*/ 900572 h 1311155"/>
                  <a:gd name="connsiteX1" fmla="*/ 1443879 w 1524883"/>
                  <a:gd name="connsiteY1" fmla="*/ 784276 h 1311155"/>
                  <a:gd name="connsiteX2" fmla="*/ 507617 w 1524883"/>
                  <a:gd name="connsiteY2" fmla="*/ 241811 h 1311155"/>
                  <a:gd name="connsiteX3" fmla="*/ 145537 w 1524883"/>
                  <a:gd name="connsiteY3" fmla="*/ 33264 h 1311155"/>
                  <a:gd name="connsiteX4" fmla="*/ 91458 w 1524883"/>
                  <a:gd name="connsiteY4" fmla="*/ 7067 h 1311155"/>
                  <a:gd name="connsiteX5" fmla="*/ 91458 w 1524883"/>
                  <a:gd name="connsiteY5" fmla="*/ 7067 h 1311155"/>
                  <a:gd name="connsiteX6" fmla="*/ 91458 w 1524883"/>
                  <a:gd name="connsiteY6" fmla="*/ 7067 h 1311155"/>
                  <a:gd name="connsiteX7" fmla="*/ 705 w 1524883"/>
                  <a:gd name="connsiteY7" fmla="*/ 104183 h 1311155"/>
                  <a:gd name="connsiteX8" fmla="*/ 798 w 1524883"/>
                  <a:gd name="connsiteY8" fmla="*/ 341921 h 1311155"/>
                  <a:gd name="connsiteX9" fmla="*/ 12119 w 1524883"/>
                  <a:gd name="connsiteY9" fmla="*/ 456626 h 1311155"/>
                  <a:gd name="connsiteX10" fmla="*/ 1150659 w 1524883"/>
                  <a:gd name="connsiteY10" fmla="*/ 1137935 h 1311155"/>
                  <a:gd name="connsiteX11" fmla="*/ 1429470 w 1524883"/>
                  <a:gd name="connsiteY11" fmla="*/ 1296801 h 1311155"/>
                  <a:gd name="connsiteX12" fmla="*/ 1523592 w 1524883"/>
                  <a:gd name="connsiteY12" fmla="*/ 1283235 h 1311155"/>
                  <a:gd name="connsiteX13" fmla="*/ 1524435 w 1524883"/>
                  <a:gd name="connsiteY13" fmla="*/ 900572 h 131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883" h="1311155">
                    <a:moveTo>
                      <a:pt x="1524435" y="900572"/>
                    </a:moveTo>
                    <a:cubicBezTo>
                      <a:pt x="1523873" y="845464"/>
                      <a:pt x="1489723" y="810753"/>
                      <a:pt x="1443879" y="784276"/>
                    </a:cubicBezTo>
                    <a:cubicBezTo>
                      <a:pt x="1131573" y="603797"/>
                      <a:pt x="819735" y="422570"/>
                      <a:pt x="507617" y="241811"/>
                    </a:cubicBezTo>
                    <a:cubicBezTo>
                      <a:pt x="387111" y="172014"/>
                      <a:pt x="266417" y="102499"/>
                      <a:pt x="145537" y="33264"/>
                    </a:cubicBezTo>
                    <a:cubicBezTo>
                      <a:pt x="128228" y="23346"/>
                      <a:pt x="109516" y="15768"/>
                      <a:pt x="91458" y="7067"/>
                    </a:cubicBezTo>
                    <a:cubicBezTo>
                      <a:pt x="91458" y="7067"/>
                      <a:pt x="91458" y="7067"/>
                      <a:pt x="91458" y="7067"/>
                    </a:cubicBezTo>
                    <a:cubicBezTo>
                      <a:pt x="91458" y="7067"/>
                      <a:pt x="91458" y="7067"/>
                      <a:pt x="91458" y="7067"/>
                    </a:cubicBezTo>
                    <a:cubicBezTo>
                      <a:pt x="28305" y="-20814"/>
                      <a:pt x="892" y="38410"/>
                      <a:pt x="705" y="104183"/>
                    </a:cubicBezTo>
                    <a:cubicBezTo>
                      <a:pt x="518" y="183429"/>
                      <a:pt x="237" y="262675"/>
                      <a:pt x="798" y="341921"/>
                    </a:cubicBezTo>
                    <a:cubicBezTo>
                      <a:pt x="1079" y="380468"/>
                      <a:pt x="-4909" y="419763"/>
                      <a:pt x="12119" y="456626"/>
                    </a:cubicBezTo>
                    <a:cubicBezTo>
                      <a:pt x="58525" y="516037"/>
                      <a:pt x="918535" y="988893"/>
                      <a:pt x="1150659" y="1137935"/>
                    </a:cubicBezTo>
                    <a:cubicBezTo>
                      <a:pt x="1243659" y="1190797"/>
                      <a:pt x="1337032" y="1243004"/>
                      <a:pt x="1429470" y="1296801"/>
                    </a:cubicBezTo>
                    <a:cubicBezTo>
                      <a:pt x="1465865" y="1317946"/>
                      <a:pt x="1496460" y="1317572"/>
                      <a:pt x="1523592" y="1283235"/>
                    </a:cubicBezTo>
                    <a:cubicBezTo>
                      <a:pt x="1524061" y="1155712"/>
                      <a:pt x="1525651" y="1028095"/>
                      <a:pt x="1524435" y="900572"/>
                    </a:cubicBezTo>
                    <a:close/>
                  </a:path>
                </a:pathLst>
              </a:custGeom>
              <a:solidFill>
                <a:srgbClr val="FFD047"/>
              </a:solidFill>
              <a:ln w="9352" cap="flat">
                <a:noFill/>
                <a:prstDash val="solid"/>
                <a:miter/>
              </a:ln>
            </p:spPr>
            <p:txBody>
              <a:bodyPr rtlCol="0" anchor="ctr"/>
              <a:lstStyle/>
              <a:p>
                <a:endParaRPr lang="en-US"/>
              </a:p>
            </p:txBody>
          </p:sp>
          <p:sp>
            <p:nvSpPr>
              <p:cNvPr id="42" name="Graphic 454">
                <a:extLst>
                  <a:ext uri="{FF2B5EF4-FFF2-40B4-BE49-F238E27FC236}">
                    <a16:creationId xmlns:a16="http://schemas.microsoft.com/office/drawing/2014/main" id="{39199DF6-C82A-41FE-2C34-F72EFCA07EB4}"/>
                  </a:ext>
                </a:extLst>
              </p:cNvPr>
              <p:cNvSpPr/>
              <p:nvPr/>
            </p:nvSpPr>
            <p:spPr>
              <a:xfrm>
                <a:off x="10854650" y="5341745"/>
                <a:ext cx="53710" cy="56149"/>
              </a:xfrm>
              <a:custGeom>
                <a:avLst/>
                <a:gdLst>
                  <a:gd name="connsiteX0" fmla="*/ 73071 w 90660"/>
                  <a:gd name="connsiteY0" fmla="*/ 0 h 94777"/>
                  <a:gd name="connsiteX1" fmla="*/ 90660 w 90660"/>
                  <a:gd name="connsiteY1" fmla="*/ 94777 h 94777"/>
                  <a:gd name="connsiteX2" fmla="*/ 0 w 90660"/>
                  <a:gd name="connsiteY2" fmla="*/ 45938 h 94777"/>
                  <a:gd name="connsiteX3" fmla="*/ 73071 w 90660"/>
                  <a:gd name="connsiteY3" fmla="*/ 0 h 94777"/>
                </a:gdLst>
                <a:ahLst/>
                <a:cxnLst>
                  <a:cxn ang="0">
                    <a:pos x="connsiteX0" y="connsiteY0"/>
                  </a:cxn>
                  <a:cxn ang="0">
                    <a:pos x="connsiteX1" y="connsiteY1"/>
                  </a:cxn>
                  <a:cxn ang="0">
                    <a:pos x="connsiteX2" y="connsiteY2"/>
                  </a:cxn>
                  <a:cxn ang="0">
                    <a:pos x="connsiteX3" y="connsiteY3"/>
                  </a:cxn>
                </a:cxnLst>
                <a:rect l="l" t="t" r="r" b="b"/>
                <a:pathLst>
                  <a:path w="90660" h="94777">
                    <a:moveTo>
                      <a:pt x="73071" y="0"/>
                    </a:moveTo>
                    <a:cubicBezTo>
                      <a:pt x="99455" y="26197"/>
                      <a:pt x="76907" y="57259"/>
                      <a:pt x="90660" y="94777"/>
                    </a:cubicBezTo>
                    <a:cubicBezTo>
                      <a:pt x="53236" y="74568"/>
                      <a:pt x="26571" y="60253"/>
                      <a:pt x="0" y="45938"/>
                    </a:cubicBezTo>
                    <a:cubicBezTo>
                      <a:pt x="24326" y="30594"/>
                      <a:pt x="48745" y="15250"/>
                      <a:pt x="73071" y="0"/>
                    </a:cubicBezTo>
                    <a:close/>
                  </a:path>
                </a:pathLst>
              </a:custGeom>
              <a:solidFill>
                <a:srgbClr val="2D3885"/>
              </a:solidFill>
              <a:ln w="9352"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9888E79-5AC5-3811-8E7B-61B6A36270AE}"/>
                </a:ext>
              </a:extLst>
            </p:cNvPr>
            <p:cNvGrpSpPr/>
            <p:nvPr/>
          </p:nvGrpSpPr>
          <p:grpSpPr>
            <a:xfrm>
              <a:off x="3760328" y="5197374"/>
              <a:ext cx="1216158" cy="1458142"/>
              <a:chOff x="9502053" y="4939287"/>
              <a:chExt cx="1395889" cy="1673636"/>
            </a:xfrm>
          </p:grpSpPr>
          <p:sp>
            <p:nvSpPr>
              <p:cNvPr id="35" name="Graphic 454">
                <a:extLst>
                  <a:ext uri="{FF2B5EF4-FFF2-40B4-BE49-F238E27FC236}">
                    <a16:creationId xmlns:a16="http://schemas.microsoft.com/office/drawing/2014/main" id="{B4DD832E-29BE-6CB6-82B0-F10A40550CB2}"/>
                  </a:ext>
                </a:extLst>
              </p:cNvPr>
              <p:cNvSpPr/>
              <p:nvPr/>
            </p:nvSpPr>
            <p:spPr>
              <a:xfrm>
                <a:off x="9502053" y="4939287"/>
                <a:ext cx="1395889" cy="1673636"/>
              </a:xfrm>
              <a:custGeom>
                <a:avLst/>
                <a:gdLst>
                  <a:gd name="connsiteX0" fmla="*/ 2152458 w 2356233"/>
                  <a:gd name="connsiteY0" fmla="*/ 828386 h 2825065"/>
                  <a:gd name="connsiteX1" fmla="*/ 2283162 w 2356233"/>
                  <a:gd name="connsiteY1" fmla="*/ 725189 h 2825065"/>
                  <a:gd name="connsiteX2" fmla="*/ 2356233 w 2356233"/>
                  <a:gd name="connsiteY2" fmla="*/ 679251 h 2825065"/>
                  <a:gd name="connsiteX3" fmla="*/ 1351297 w 2356233"/>
                  <a:gd name="connsiteY3" fmla="*/ 95900 h 2825065"/>
                  <a:gd name="connsiteX4" fmla="*/ 1184104 w 2356233"/>
                  <a:gd name="connsiteY4" fmla="*/ 0 h 2825065"/>
                  <a:gd name="connsiteX5" fmla="*/ 1147241 w 2356233"/>
                  <a:gd name="connsiteY5" fmla="*/ 53891 h 2825065"/>
                  <a:gd name="connsiteX6" fmla="*/ 1013917 w 2356233"/>
                  <a:gd name="connsiteY6" fmla="*/ 146984 h 2825065"/>
                  <a:gd name="connsiteX7" fmla="*/ 1013917 w 2356233"/>
                  <a:gd name="connsiteY7" fmla="*/ 146984 h 2825065"/>
                  <a:gd name="connsiteX8" fmla="*/ 943373 w 2356233"/>
                  <a:gd name="connsiteY8" fmla="*/ 401375 h 2825065"/>
                  <a:gd name="connsiteX9" fmla="*/ 944215 w 2356233"/>
                  <a:gd name="connsiteY9" fmla="*/ 1431573 h 2825065"/>
                  <a:gd name="connsiteX10" fmla="*/ 787126 w 2356233"/>
                  <a:gd name="connsiteY10" fmla="*/ 1704489 h 2825065"/>
                  <a:gd name="connsiteX11" fmla="*/ 180947 w 2356233"/>
                  <a:gd name="connsiteY11" fmla="*/ 2055622 h 2825065"/>
                  <a:gd name="connsiteX12" fmla="*/ 0 w 2356233"/>
                  <a:gd name="connsiteY12" fmla="*/ 2160317 h 2825065"/>
                  <a:gd name="connsiteX13" fmla="*/ 2245 w 2356233"/>
                  <a:gd name="connsiteY13" fmla="*/ 2165837 h 2825065"/>
                  <a:gd name="connsiteX14" fmla="*/ 112928 w 2356233"/>
                  <a:gd name="connsiteY14" fmla="*/ 2141792 h 2825065"/>
                  <a:gd name="connsiteX15" fmla="*/ 73632 w 2356233"/>
                  <a:gd name="connsiteY15" fmla="*/ 2228148 h 2825065"/>
                  <a:gd name="connsiteX16" fmla="*/ 205366 w 2356233"/>
                  <a:gd name="connsiteY16" fmla="*/ 2199893 h 2825065"/>
                  <a:gd name="connsiteX17" fmla="*/ 169813 w 2356233"/>
                  <a:gd name="connsiteY17" fmla="*/ 2282507 h 2825065"/>
                  <a:gd name="connsiteX18" fmla="*/ 301172 w 2356233"/>
                  <a:gd name="connsiteY18" fmla="*/ 2255375 h 2825065"/>
                  <a:gd name="connsiteX19" fmla="*/ 265244 w 2356233"/>
                  <a:gd name="connsiteY19" fmla="*/ 2337989 h 2825065"/>
                  <a:gd name="connsiteX20" fmla="*/ 397820 w 2356233"/>
                  <a:gd name="connsiteY20" fmla="*/ 2309640 h 2825065"/>
                  <a:gd name="connsiteX21" fmla="*/ 361238 w 2356233"/>
                  <a:gd name="connsiteY21" fmla="*/ 2392722 h 2825065"/>
                  <a:gd name="connsiteX22" fmla="*/ 491381 w 2356233"/>
                  <a:gd name="connsiteY22" fmla="*/ 2365121 h 2825065"/>
                  <a:gd name="connsiteX23" fmla="*/ 460787 w 2356233"/>
                  <a:gd name="connsiteY23" fmla="*/ 2442496 h 2825065"/>
                  <a:gd name="connsiteX24" fmla="*/ 586813 w 2356233"/>
                  <a:gd name="connsiteY24" fmla="*/ 2425281 h 2825065"/>
                  <a:gd name="connsiteX25" fmla="*/ 554160 w 2356233"/>
                  <a:gd name="connsiteY25" fmla="*/ 2499194 h 2825065"/>
                  <a:gd name="connsiteX26" fmla="*/ 682245 w 2356233"/>
                  <a:gd name="connsiteY26" fmla="*/ 2479359 h 2825065"/>
                  <a:gd name="connsiteX27" fmla="*/ 650341 w 2356233"/>
                  <a:gd name="connsiteY27" fmla="*/ 2555985 h 2825065"/>
                  <a:gd name="connsiteX28" fmla="*/ 781138 w 2356233"/>
                  <a:gd name="connsiteY28" fmla="*/ 2529975 h 2825065"/>
                  <a:gd name="connsiteX29" fmla="*/ 747737 w 2356233"/>
                  <a:gd name="connsiteY29" fmla="*/ 2606414 h 2825065"/>
                  <a:gd name="connsiteX30" fmla="*/ 873202 w 2356233"/>
                  <a:gd name="connsiteY30" fmla="*/ 2589199 h 2825065"/>
                  <a:gd name="connsiteX31" fmla="*/ 843075 w 2356233"/>
                  <a:gd name="connsiteY31" fmla="*/ 2666480 h 2825065"/>
                  <a:gd name="connsiteX32" fmla="*/ 973405 w 2356233"/>
                  <a:gd name="connsiteY32" fmla="*/ 2638786 h 2825065"/>
                  <a:gd name="connsiteX33" fmla="*/ 936636 w 2356233"/>
                  <a:gd name="connsiteY33" fmla="*/ 2721868 h 2825065"/>
                  <a:gd name="connsiteX34" fmla="*/ 1068744 w 2356233"/>
                  <a:gd name="connsiteY34" fmla="*/ 2694081 h 2825065"/>
                  <a:gd name="connsiteX35" fmla="*/ 1032817 w 2356233"/>
                  <a:gd name="connsiteY35" fmla="*/ 2776788 h 2825065"/>
                  <a:gd name="connsiteX36" fmla="*/ 1164457 w 2356233"/>
                  <a:gd name="connsiteY36" fmla="*/ 2748440 h 2825065"/>
                  <a:gd name="connsiteX37" fmla="*/ 1131991 w 2356233"/>
                  <a:gd name="connsiteY37" fmla="*/ 2825066 h 2825065"/>
                  <a:gd name="connsiteX38" fmla="*/ 1154165 w 2356233"/>
                  <a:gd name="connsiteY38" fmla="*/ 2814867 h 2825065"/>
                  <a:gd name="connsiteX39" fmla="*/ 1949992 w 2356233"/>
                  <a:gd name="connsiteY39" fmla="*/ 2353146 h 2825065"/>
                  <a:gd name="connsiteX40" fmla="*/ 2088088 w 2356233"/>
                  <a:gd name="connsiteY40" fmla="*/ 2108203 h 2825065"/>
                  <a:gd name="connsiteX41" fmla="*/ 2089585 w 2356233"/>
                  <a:gd name="connsiteY41" fmla="*/ 989311 h 2825065"/>
                  <a:gd name="connsiteX42" fmla="*/ 2152458 w 2356233"/>
                  <a:gd name="connsiteY42" fmla="*/ 828386 h 2825065"/>
                  <a:gd name="connsiteX43" fmla="*/ 2152458 w 2356233"/>
                  <a:gd name="connsiteY43" fmla="*/ 828386 h 2825065"/>
                  <a:gd name="connsiteX44" fmla="*/ 2152458 w 2356233"/>
                  <a:gd name="connsiteY44" fmla="*/ 828386 h 28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56233" h="2825065">
                    <a:moveTo>
                      <a:pt x="2152458" y="828386"/>
                    </a:moveTo>
                    <a:cubicBezTo>
                      <a:pt x="2203074" y="774028"/>
                      <a:pt x="2234604" y="753351"/>
                      <a:pt x="2283162" y="725189"/>
                    </a:cubicBezTo>
                    <a:cubicBezTo>
                      <a:pt x="2305429" y="711061"/>
                      <a:pt x="2331720" y="694688"/>
                      <a:pt x="2356233" y="679251"/>
                    </a:cubicBezTo>
                    <a:cubicBezTo>
                      <a:pt x="2021285" y="484831"/>
                      <a:pt x="1686338" y="290319"/>
                      <a:pt x="1351297" y="95900"/>
                    </a:cubicBezTo>
                    <a:cubicBezTo>
                      <a:pt x="1297594" y="64744"/>
                      <a:pt x="1243515" y="34056"/>
                      <a:pt x="1184104" y="0"/>
                    </a:cubicBezTo>
                    <a:cubicBezTo>
                      <a:pt x="1183637" y="29565"/>
                      <a:pt x="1168012" y="43131"/>
                      <a:pt x="1147241" y="53891"/>
                    </a:cubicBezTo>
                    <a:cubicBezTo>
                      <a:pt x="1098777" y="78965"/>
                      <a:pt x="1052371" y="107314"/>
                      <a:pt x="1013917" y="146984"/>
                    </a:cubicBezTo>
                    <a:lnTo>
                      <a:pt x="1013917" y="146984"/>
                    </a:lnTo>
                    <a:cubicBezTo>
                      <a:pt x="956846" y="222487"/>
                      <a:pt x="941782" y="307908"/>
                      <a:pt x="943373" y="401375"/>
                    </a:cubicBezTo>
                    <a:cubicBezTo>
                      <a:pt x="946928" y="612823"/>
                      <a:pt x="943466" y="1316399"/>
                      <a:pt x="944215" y="1431573"/>
                    </a:cubicBezTo>
                    <a:cubicBezTo>
                      <a:pt x="945057" y="1552079"/>
                      <a:pt x="892382" y="1643675"/>
                      <a:pt x="787126" y="1704489"/>
                    </a:cubicBezTo>
                    <a:cubicBezTo>
                      <a:pt x="584942" y="1821253"/>
                      <a:pt x="383038" y="1938578"/>
                      <a:pt x="180947" y="2055622"/>
                    </a:cubicBezTo>
                    <a:cubicBezTo>
                      <a:pt x="120694" y="2090521"/>
                      <a:pt x="60347" y="2125419"/>
                      <a:pt x="0" y="2160317"/>
                    </a:cubicBezTo>
                    <a:cubicBezTo>
                      <a:pt x="749" y="2162188"/>
                      <a:pt x="1497" y="2164059"/>
                      <a:pt x="2245" y="2165837"/>
                    </a:cubicBezTo>
                    <a:cubicBezTo>
                      <a:pt x="36957" y="2158259"/>
                      <a:pt x="71667" y="2150774"/>
                      <a:pt x="112928" y="2141792"/>
                    </a:cubicBezTo>
                    <a:cubicBezTo>
                      <a:pt x="98520" y="2173415"/>
                      <a:pt x="87760" y="2196993"/>
                      <a:pt x="73632" y="2228148"/>
                    </a:cubicBezTo>
                    <a:cubicBezTo>
                      <a:pt x="120694" y="2218044"/>
                      <a:pt x="160644" y="2209530"/>
                      <a:pt x="205366" y="2199893"/>
                    </a:cubicBezTo>
                    <a:cubicBezTo>
                      <a:pt x="192642" y="2229458"/>
                      <a:pt x="182443" y="2253222"/>
                      <a:pt x="169813" y="2282507"/>
                    </a:cubicBezTo>
                    <a:cubicBezTo>
                      <a:pt x="215377" y="2273151"/>
                      <a:pt x="255608" y="2264824"/>
                      <a:pt x="301172" y="2255375"/>
                    </a:cubicBezTo>
                    <a:cubicBezTo>
                      <a:pt x="288354" y="2284846"/>
                      <a:pt x="277875" y="2308985"/>
                      <a:pt x="265244" y="2337989"/>
                    </a:cubicBezTo>
                    <a:cubicBezTo>
                      <a:pt x="312306" y="2327884"/>
                      <a:pt x="351882" y="2319463"/>
                      <a:pt x="397820" y="2309640"/>
                    </a:cubicBezTo>
                    <a:cubicBezTo>
                      <a:pt x="384067" y="2340889"/>
                      <a:pt x="373775" y="2364186"/>
                      <a:pt x="361238" y="2392722"/>
                    </a:cubicBezTo>
                    <a:cubicBezTo>
                      <a:pt x="407363" y="2382898"/>
                      <a:pt x="446097" y="2374664"/>
                      <a:pt x="491381" y="2365121"/>
                    </a:cubicBezTo>
                    <a:cubicBezTo>
                      <a:pt x="479686" y="2394780"/>
                      <a:pt x="470517" y="2418077"/>
                      <a:pt x="460787" y="2442496"/>
                    </a:cubicBezTo>
                    <a:cubicBezTo>
                      <a:pt x="505321" y="2446238"/>
                      <a:pt x="542652" y="2419573"/>
                      <a:pt x="586813" y="2425281"/>
                    </a:cubicBezTo>
                    <a:cubicBezTo>
                      <a:pt x="575398" y="2451103"/>
                      <a:pt x="565481" y="2473558"/>
                      <a:pt x="554160" y="2499194"/>
                    </a:cubicBezTo>
                    <a:cubicBezTo>
                      <a:pt x="599256" y="2499661"/>
                      <a:pt x="637523" y="2476178"/>
                      <a:pt x="682245" y="2479359"/>
                    </a:cubicBezTo>
                    <a:cubicBezTo>
                      <a:pt x="671859" y="2504339"/>
                      <a:pt x="662410" y="2526887"/>
                      <a:pt x="650341" y="2555985"/>
                    </a:cubicBezTo>
                    <a:cubicBezTo>
                      <a:pt x="695437" y="2547003"/>
                      <a:pt x="735294" y="2539144"/>
                      <a:pt x="781138" y="2529975"/>
                    </a:cubicBezTo>
                    <a:cubicBezTo>
                      <a:pt x="768321" y="2559353"/>
                      <a:pt x="758590" y="2581621"/>
                      <a:pt x="747737" y="2606414"/>
                    </a:cubicBezTo>
                    <a:cubicBezTo>
                      <a:pt x="792647" y="2611373"/>
                      <a:pt x="829041" y="2585082"/>
                      <a:pt x="873202" y="2589199"/>
                    </a:cubicBezTo>
                    <a:cubicBezTo>
                      <a:pt x="863379" y="2614367"/>
                      <a:pt x="854303" y="2637757"/>
                      <a:pt x="843075" y="2666480"/>
                    </a:cubicBezTo>
                    <a:cubicBezTo>
                      <a:pt x="888639" y="2656750"/>
                      <a:pt x="928216" y="2648423"/>
                      <a:pt x="973405" y="2638786"/>
                    </a:cubicBezTo>
                    <a:cubicBezTo>
                      <a:pt x="959840" y="2669381"/>
                      <a:pt x="949548" y="2692677"/>
                      <a:pt x="936636" y="2721868"/>
                    </a:cubicBezTo>
                    <a:cubicBezTo>
                      <a:pt x="983791" y="2711951"/>
                      <a:pt x="1023741" y="2703530"/>
                      <a:pt x="1068744" y="2694081"/>
                    </a:cubicBezTo>
                    <a:cubicBezTo>
                      <a:pt x="1055739" y="2724113"/>
                      <a:pt x="1045447" y="2747691"/>
                      <a:pt x="1032817" y="2776788"/>
                    </a:cubicBezTo>
                    <a:cubicBezTo>
                      <a:pt x="1078661" y="2766964"/>
                      <a:pt x="1118706" y="2758357"/>
                      <a:pt x="1164457" y="2748440"/>
                    </a:cubicBezTo>
                    <a:cubicBezTo>
                      <a:pt x="1152668" y="2776321"/>
                      <a:pt x="1143873" y="2797091"/>
                      <a:pt x="1131991" y="2825066"/>
                    </a:cubicBezTo>
                    <a:cubicBezTo>
                      <a:pt x="1144247" y="2819452"/>
                      <a:pt x="1149393" y="2817581"/>
                      <a:pt x="1154165" y="2814867"/>
                    </a:cubicBezTo>
                    <a:cubicBezTo>
                      <a:pt x="1419596" y="2661241"/>
                      <a:pt x="1685964" y="2509111"/>
                      <a:pt x="1949992" y="2353146"/>
                    </a:cubicBezTo>
                    <a:cubicBezTo>
                      <a:pt x="2040466" y="2299722"/>
                      <a:pt x="2086778" y="2214675"/>
                      <a:pt x="2088088" y="2108203"/>
                    </a:cubicBezTo>
                    <a:cubicBezTo>
                      <a:pt x="2089585" y="1991346"/>
                      <a:pt x="2087807" y="1245387"/>
                      <a:pt x="2089585" y="989311"/>
                    </a:cubicBezTo>
                    <a:cubicBezTo>
                      <a:pt x="2089959" y="930087"/>
                      <a:pt x="2111104" y="874138"/>
                      <a:pt x="2152458" y="828386"/>
                    </a:cubicBezTo>
                    <a:lnTo>
                      <a:pt x="2152458" y="828386"/>
                    </a:lnTo>
                    <a:lnTo>
                      <a:pt x="2152458" y="828386"/>
                    </a:lnTo>
                    <a:close/>
                  </a:path>
                </a:pathLst>
              </a:custGeom>
              <a:solidFill>
                <a:srgbClr val="DEDCE1"/>
              </a:solidFill>
              <a:ln w="935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4C7A157-BC17-B771-93A8-9F69DC8C5C6B}"/>
                  </a:ext>
                </a:extLst>
              </p:cNvPr>
              <p:cNvSpPr/>
              <p:nvPr/>
            </p:nvSpPr>
            <p:spPr>
              <a:xfrm>
                <a:off x="9690919" y="5173113"/>
                <a:ext cx="948728" cy="1321733"/>
              </a:xfrm>
              <a:custGeom>
                <a:avLst/>
                <a:gdLst>
                  <a:gd name="connsiteX0" fmla="*/ 213812 w 948728"/>
                  <a:gd name="connsiteY0" fmla="*/ 1108824 h 1321733"/>
                  <a:gd name="connsiteX1" fmla="*/ 229554 w 948728"/>
                  <a:gd name="connsiteY1" fmla="*/ 1116944 h 1321733"/>
                  <a:gd name="connsiteX2" fmla="*/ 516114 w 948728"/>
                  <a:gd name="connsiteY2" fmla="*/ 1282728 h 1321733"/>
                  <a:gd name="connsiteX3" fmla="*/ 525648 w 948728"/>
                  <a:gd name="connsiteY3" fmla="*/ 1288216 h 1321733"/>
                  <a:gd name="connsiteX4" fmla="*/ 527033 w 948728"/>
                  <a:gd name="connsiteY4" fmla="*/ 1300964 h 1321733"/>
                  <a:gd name="connsiteX5" fmla="*/ 502146 w 948728"/>
                  <a:gd name="connsiteY5" fmla="*/ 1318646 h 1321733"/>
                  <a:gd name="connsiteX6" fmla="*/ 482913 w 948728"/>
                  <a:gd name="connsiteY6" fmla="*/ 1317149 h 1321733"/>
                  <a:gd name="connsiteX7" fmla="*/ 195355 w 948728"/>
                  <a:gd name="connsiteY7" fmla="*/ 1148483 h 1321733"/>
                  <a:gd name="connsiteX8" fmla="*/ 190089 w 948728"/>
                  <a:gd name="connsiteY8" fmla="*/ 1120990 h 1321733"/>
                  <a:gd name="connsiteX9" fmla="*/ 213812 w 948728"/>
                  <a:gd name="connsiteY9" fmla="*/ 1108824 h 1321733"/>
                  <a:gd name="connsiteX10" fmla="*/ 440192 w 948728"/>
                  <a:gd name="connsiteY10" fmla="*/ 1093491 h 1321733"/>
                  <a:gd name="connsiteX11" fmla="*/ 458968 w 948728"/>
                  <a:gd name="connsiteY11" fmla="*/ 1101258 h 1321733"/>
                  <a:gd name="connsiteX12" fmla="*/ 648087 w 948728"/>
                  <a:gd name="connsiteY12" fmla="*/ 1209952 h 1321733"/>
                  <a:gd name="connsiteX13" fmla="*/ 661944 w 948728"/>
                  <a:gd name="connsiteY13" fmla="*/ 1222478 h 1321733"/>
                  <a:gd name="connsiteX14" fmla="*/ 634175 w 948728"/>
                  <a:gd name="connsiteY14" fmla="*/ 1245869 h 1321733"/>
                  <a:gd name="connsiteX15" fmla="*/ 614942 w 948728"/>
                  <a:gd name="connsiteY15" fmla="*/ 1244373 h 1321733"/>
                  <a:gd name="connsiteX16" fmla="*/ 424769 w 948728"/>
                  <a:gd name="connsiteY16" fmla="*/ 1132797 h 1321733"/>
                  <a:gd name="connsiteX17" fmla="*/ 419504 w 948728"/>
                  <a:gd name="connsiteY17" fmla="*/ 1105304 h 1321733"/>
                  <a:gd name="connsiteX18" fmla="*/ 440192 w 948728"/>
                  <a:gd name="connsiteY18" fmla="*/ 1093491 h 1321733"/>
                  <a:gd name="connsiteX19" fmla="*/ 30513 w 948728"/>
                  <a:gd name="connsiteY19" fmla="*/ 1003594 h 1321733"/>
                  <a:gd name="connsiteX20" fmla="*/ 40989 w 948728"/>
                  <a:gd name="connsiteY20" fmla="*/ 1006033 h 1321733"/>
                  <a:gd name="connsiteX21" fmla="*/ 130282 w 948728"/>
                  <a:gd name="connsiteY21" fmla="*/ 1052924 h 1321733"/>
                  <a:gd name="connsiteX22" fmla="*/ 130172 w 948728"/>
                  <a:gd name="connsiteY22" fmla="*/ 1061959 h 1321733"/>
                  <a:gd name="connsiteX23" fmla="*/ 104453 w 948728"/>
                  <a:gd name="connsiteY23" fmla="*/ 1078033 h 1321733"/>
                  <a:gd name="connsiteX24" fmla="*/ 91373 w 948728"/>
                  <a:gd name="connsiteY24" fmla="*/ 1077202 h 1321733"/>
                  <a:gd name="connsiteX25" fmla="*/ 2079 w 948728"/>
                  <a:gd name="connsiteY25" fmla="*/ 1030310 h 1321733"/>
                  <a:gd name="connsiteX26" fmla="*/ 4518 w 948728"/>
                  <a:gd name="connsiteY26" fmla="*/ 1019834 h 1321733"/>
                  <a:gd name="connsiteX27" fmla="*/ 503879 w 948728"/>
                  <a:gd name="connsiteY27" fmla="*/ 973213 h 1321733"/>
                  <a:gd name="connsiteX28" fmla="*/ 522655 w 948728"/>
                  <a:gd name="connsiteY28" fmla="*/ 980980 h 1321733"/>
                  <a:gd name="connsiteX29" fmla="*/ 781225 w 948728"/>
                  <a:gd name="connsiteY29" fmla="*/ 1130801 h 1321733"/>
                  <a:gd name="connsiteX30" fmla="*/ 795082 w 948728"/>
                  <a:gd name="connsiteY30" fmla="*/ 1143272 h 1321733"/>
                  <a:gd name="connsiteX31" fmla="*/ 767313 w 948728"/>
                  <a:gd name="connsiteY31" fmla="*/ 1166663 h 1321733"/>
                  <a:gd name="connsiteX32" fmla="*/ 748079 w 948728"/>
                  <a:gd name="connsiteY32" fmla="*/ 1165166 h 1321733"/>
                  <a:gd name="connsiteX33" fmla="*/ 488456 w 948728"/>
                  <a:gd name="connsiteY33" fmla="*/ 1012518 h 1321733"/>
                  <a:gd name="connsiteX34" fmla="*/ 483191 w 948728"/>
                  <a:gd name="connsiteY34" fmla="*/ 985026 h 1321733"/>
                  <a:gd name="connsiteX35" fmla="*/ 503879 w 948728"/>
                  <a:gd name="connsiteY35" fmla="*/ 973213 h 1321733"/>
                  <a:gd name="connsiteX36" fmla="*/ 153174 w 948728"/>
                  <a:gd name="connsiteY36" fmla="*/ 927159 h 1321733"/>
                  <a:gd name="connsiteX37" fmla="*/ 163650 w 948728"/>
                  <a:gd name="connsiteY37" fmla="*/ 929598 h 1321733"/>
                  <a:gd name="connsiteX38" fmla="*/ 252944 w 948728"/>
                  <a:gd name="connsiteY38" fmla="*/ 976490 h 1321733"/>
                  <a:gd name="connsiteX39" fmla="*/ 252833 w 948728"/>
                  <a:gd name="connsiteY39" fmla="*/ 985525 h 1321733"/>
                  <a:gd name="connsiteX40" fmla="*/ 227115 w 948728"/>
                  <a:gd name="connsiteY40" fmla="*/ 1001599 h 1321733"/>
                  <a:gd name="connsiteX41" fmla="*/ 214034 w 948728"/>
                  <a:gd name="connsiteY41" fmla="*/ 1000767 h 1321733"/>
                  <a:gd name="connsiteX42" fmla="*/ 124740 w 948728"/>
                  <a:gd name="connsiteY42" fmla="*/ 953875 h 1321733"/>
                  <a:gd name="connsiteX43" fmla="*/ 127179 w 948728"/>
                  <a:gd name="connsiteY43" fmla="*/ 943400 h 1321733"/>
                  <a:gd name="connsiteX44" fmla="*/ 590508 w 948728"/>
                  <a:gd name="connsiteY44" fmla="*/ 865180 h 1321733"/>
                  <a:gd name="connsiteX45" fmla="*/ 601639 w 948728"/>
                  <a:gd name="connsiteY45" fmla="*/ 869293 h 1321733"/>
                  <a:gd name="connsiteX46" fmla="*/ 901503 w 948728"/>
                  <a:gd name="connsiteY46" fmla="*/ 1045442 h 1321733"/>
                  <a:gd name="connsiteX47" fmla="*/ 915305 w 948728"/>
                  <a:gd name="connsiteY47" fmla="*/ 1057969 h 1321733"/>
                  <a:gd name="connsiteX48" fmla="*/ 896127 w 948728"/>
                  <a:gd name="connsiteY48" fmla="*/ 1084352 h 1321733"/>
                  <a:gd name="connsiteX49" fmla="*/ 876893 w 948728"/>
                  <a:gd name="connsiteY49" fmla="*/ 1082856 h 1321733"/>
                  <a:gd name="connsiteX50" fmla="*/ 578914 w 948728"/>
                  <a:gd name="connsiteY50" fmla="*/ 908924 h 1321733"/>
                  <a:gd name="connsiteX51" fmla="*/ 573649 w 948728"/>
                  <a:gd name="connsiteY51" fmla="*/ 881432 h 1321733"/>
                  <a:gd name="connsiteX52" fmla="*/ 590508 w 948728"/>
                  <a:gd name="connsiteY52" fmla="*/ 865180 h 1321733"/>
                  <a:gd name="connsiteX53" fmla="*/ 279438 w 948728"/>
                  <a:gd name="connsiteY53" fmla="*/ 846346 h 1321733"/>
                  <a:gd name="connsiteX54" fmla="*/ 289914 w 948728"/>
                  <a:gd name="connsiteY54" fmla="*/ 848785 h 1321733"/>
                  <a:gd name="connsiteX55" fmla="*/ 379208 w 948728"/>
                  <a:gd name="connsiteY55" fmla="*/ 895677 h 1321733"/>
                  <a:gd name="connsiteX56" fmla="*/ 379097 w 948728"/>
                  <a:gd name="connsiteY56" fmla="*/ 904712 h 1321733"/>
                  <a:gd name="connsiteX57" fmla="*/ 353379 w 948728"/>
                  <a:gd name="connsiteY57" fmla="*/ 920786 h 1321733"/>
                  <a:gd name="connsiteX58" fmla="*/ 340298 w 948728"/>
                  <a:gd name="connsiteY58" fmla="*/ 919954 h 1321733"/>
                  <a:gd name="connsiteX59" fmla="*/ 251004 w 948728"/>
                  <a:gd name="connsiteY59" fmla="*/ 873063 h 1321733"/>
                  <a:gd name="connsiteX60" fmla="*/ 253443 w 948728"/>
                  <a:gd name="connsiteY60" fmla="*/ 862587 h 1321733"/>
                  <a:gd name="connsiteX61" fmla="*/ 410136 w 948728"/>
                  <a:gd name="connsiteY61" fmla="*/ 766308 h 1321733"/>
                  <a:gd name="connsiteX62" fmla="*/ 420612 w 948728"/>
                  <a:gd name="connsiteY62" fmla="*/ 768747 h 1321733"/>
                  <a:gd name="connsiteX63" fmla="*/ 480253 w 948728"/>
                  <a:gd name="connsiteY63" fmla="*/ 802447 h 1321733"/>
                  <a:gd name="connsiteX64" fmla="*/ 480142 w 948728"/>
                  <a:gd name="connsiteY64" fmla="*/ 811481 h 1321733"/>
                  <a:gd name="connsiteX65" fmla="*/ 454423 w 948728"/>
                  <a:gd name="connsiteY65" fmla="*/ 827556 h 1321733"/>
                  <a:gd name="connsiteX66" fmla="*/ 441342 w 948728"/>
                  <a:gd name="connsiteY66" fmla="*/ 826724 h 1321733"/>
                  <a:gd name="connsiteX67" fmla="*/ 381702 w 948728"/>
                  <a:gd name="connsiteY67" fmla="*/ 793025 h 1321733"/>
                  <a:gd name="connsiteX68" fmla="*/ 384141 w 948728"/>
                  <a:gd name="connsiteY68" fmla="*/ 782549 h 1321733"/>
                  <a:gd name="connsiteX69" fmla="*/ 575643 w 948728"/>
                  <a:gd name="connsiteY69" fmla="*/ 698742 h 1321733"/>
                  <a:gd name="connsiteX70" fmla="*/ 934593 w 948728"/>
                  <a:gd name="connsiteY70" fmla="*/ 909034 h 1321733"/>
                  <a:gd name="connsiteX71" fmla="*/ 942851 w 948728"/>
                  <a:gd name="connsiteY71" fmla="*/ 919676 h 1321733"/>
                  <a:gd name="connsiteX72" fmla="*/ 942851 w 948728"/>
                  <a:gd name="connsiteY72" fmla="*/ 949995 h 1321733"/>
                  <a:gd name="connsiteX73" fmla="*/ 934593 w 948728"/>
                  <a:gd name="connsiteY73" fmla="*/ 954873 h 1321733"/>
                  <a:gd name="connsiteX74" fmla="*/ 575643 w 948728"/>
                  <a:gd name="connsiteY74" fmla="*/ 744581 h 1321733"/>
                  <a:gd name="connsiteX75" fmla="*/ 567385 w 948728"/>
                  <a:gd name="connsiteY75" fmla="*/ 736987 h 1321733"/>
                  <a:gd name="connsiteX76" fmla="*/ 567385 w 948728"/>
                  <a:gd name="connsiteY76" fmla="*/ 706335 h 1321733"/>
                  <a:gd name="connsiteX77" fmla="*/ 575643 w 948728"/>
                  <a:gd name="connsiteY77" fmla="*/ 698742 h 1321733"/>
                  <a:gd name="connsiteX78" fmla="*/ 441343 w 948728"/>
                  <a:gd name="connsiteY78" fmla="*/ 634446 h 1321733"/>
                  <a:gd name="connsiteX79" fmla="*/ 501537 w 948728"/>
                  <a:gd name="connsiteY79" fmla="*/ 667148 h 1321733"/>
                  <a:gd name="connsiteX80" fmla="*/ 509130 w 948728"/>
                  <a:gd name="connsiteY80" fmla="*/ 677790 h 1321733"/>
                  <a:gd name="connsiteX81" fmla="*/ 509130 w 948728"/>
                  <a:gd name="connsiteY81" fmla="*/ 708109 h 1321733"/>
                  <a:gd name="connsiteX82" fmla="*/ 501537 w 948728"/>
                  <a:gd name="connsiteY82" fmla="*/ 712987 h 1321733"/>
                  <a:gd name="connsiteX83" fmla="*/ 441343 w 948728"/>
                  <a:gd name="connsiteY83" fmla="*/ 680284 h 1321733"/>
                  <a:gd name="connsiteX84" fmla="*/ 433749 w 948728"/>
                  <a:gd name="connsiteY84" fmla="*/ 672691 h 1321733"/>
                  <a:gd name="connsiteX85" fmla="*/ 433749 w 948728"/>
                  <a:gd name="connsiteY85" fmla="*/ 642039 h 1321733"/>
                  <a:gd name="connsiteX86" fmla="*/ 441343 w 948728"/>
                  <a:gd name="connsiteY86" fmla="*/ 634446 h 1321733"/>
                  <a:gd name="connsiteX87" fmla="*/ 716708 w 948728"/>
                  <a:gd name="connsiteY87" fmla="*/ 628127 h 1321733"/>
                  <a:gd name="connsiteX88" fmla="*/ 941134 w 948728"/>
                  <a:gd name="connsiteY88" fmla="*/ 757883 h 1321733"/>
                  <a:gd name="connsiteX89" fmla="*/ 948728 w 948728"/>
                  <a:gd name="connsiteY89" fmla="*/ 768525 h 1321733"/>
                  <a:gd name="connsiteX90" fmla="*/ 948728 w 948728"/>
                  <a:gd name="connsiteY90" fmla="*/ 798844 h 1321733"/>
                  <a:gd name="connsiteX91" fmla="*/ 941134 w 948728"/>
                  <a:gd name="connsiteY91" fmla="*/ 803722 h 1321733"/>
                  <a:gd name="connsiteX92" fmla="*/ 716708 w 948728"/>
                  <a:gd name="connsiteY92" fmla="*/ 673966 h 1321733"/>
                  <a:gd name="connsiteX93" fmla="*/ 709114 w 948728"/>
                  <a:gd name="connsiteY93" fmla="*/ 666372 h 1321733"/>
                  <a:gd name="connsiteX94" fmla="*/ 709114 w 948728"/>
                  <a:gd name="connsiteY94" fmla="*/ 635720 h 1321733"/>
                  <a:gd name="connsiteX95" fmla="*/ 716708 w 948728"/>
                  <a:gd name="connsiteY95" fmla="*/ 628127 h 1321733"/>
                  <a:gd name="connsiteX96" fmla="*/ 444170 w 948728"/>
                  <a:gd name="connsiteY96" fmla="*/ 474371 h 1321733"/>
                  <a:gd name="connsiteX97" fmla="*/ 504364 w 948728"/>
                  <a:gd name="connsiteY97" fmla="*/ 507073 h 1321733"/>
                  <a:gd name="connsiteX98" fmla="*/ 511957 w 948728"/>
                  <a:gd name="connsiteY98" fmla="*/ 517715 h 1321733"/>
                  <a:gd name="connsiteX99" fmla="*/ 511957 w 948728"/>
                  <a:gd name="connsiteY99" fmla="*/ 548034 h 1321733"/>
                  <a:gd name="connsiteX100" fmla="*/ 504364 w 948728"/>
                  <a:gd name="connsiteY100" fmla="*/ 552912 h 1321733"/>
                  <a:gd name="connsiteX101" fmla="*/ 444170 w 948728"/>
                  <a:gd name="connsiteY101" fmla="*/ 520209 h 1321733"/>
                  <a:gd name="connsiteX102" fmla="*/ 436576 w 948728"/>
                  <a:gd name="connsiteY102" fmla="*/ 512616 h 1321733"/>
                  <a:gd name="connsiteX103" fmla="*/ 436576 w 948728"/>
                  <a:gd name="connsiteY103" fmla="*/ 481965 h 1321733"/>
                  <a:gd name="connsiteX104" fmla="*/ 444170 w 948728"/>
                  <a:gd name="connsiteY104" fmla="*/ 474371 h 1321733"/>
                  <a:gd name="connsiteX105" fmla="*/ 646868 w 948728"/>
                  <a:gd name="connsiteY105" fmla="*/ 430196 h 1321733"/>
                  <a:gd name="connsiteX106" fmla="*/ 941133 w 948728"/>
                  <a:gd name="connsiteY106" fmla="*/ 604072 h 1321733"/>
                  <a:gd name="connsiteX107" fmla="*/ 948727 w 948728"/>
                  <a:gd name="connsiteY107" fmla="*/ 614714 h 1321733"/>
                  <a:gd name="connsiteX108" fmla="*/ 948727 w 948728"/>
                  <a:gd name="connsiteY108" fmla="*/ 645033 h 1321733"/>
                  <a:gd name="connsiteX109" fmla="*/ 941133 w 948728"/>
                  <a:gd name="connsiteY109" fmla="*/ 649911 h 1321733"/>
                  <a:gd name="connsiteX110" fmla="*/ 646868 w 948728"/>
                  <a:gd name="connsiteY110" fmla="*/ 476035 h 1321733"/>
                  <a:gd name="connsiteX111" fmla="*/ 639274 w 948728"/>
                  <a:gd name="connsiteY111" fmla="*/ 468441 h 1321733"/>
                  <a:gd name="connsiteX112" fmla="*/ 639274 w 948728"/>
                  <a:gd name="connsiteY112" fmla="*/ 437789 h 1321733"/>
                  <a:gd name="connsiteX113" fmla="*/ 646868 w 948728"/>
                  <a:gd name="connsiteY113" fmla="*/ 430196 h 1321733"/>
                  <a:gd name="connsiteX114" fmla="*/ 444170 w 948728"/>
                  <a:gd name="connsiteY114" fmla="*/ 317455 h 1321733"/>
                  <a:gd name="connsiteX115" fmla="*/ 504364 w 948728"/>
                  <a:gd name="connsiteY115" fmla="*/ 350157 h 1321733"/>
                  <a:gd name="connsiteX116" fmla="*/ 511957 w 948728"/>
                  <a:gd name="connsiteY116" fmla="*/ 360799 h 1321733"/>
                  <a:gd name="connsiteX117" fmla="*/ 511957 w 948728"/>
                  <a:gd name="connsiteY117" fmla="*/ 391118 h 1321733"/>
                  <a:gd name="connsiteX118" fmla="*/ 504364 w 948728"/>
                  <a:gd name="connsiteY118" fmla="*/ 395996 h 1321733"/>
                  <a:gd name="connsiteX119" fmla="*/ 444170 w 948728"/>
                  <a:gd name="connsiteY119" fmla="*/ 363293 h 1321733"/>
                  <a:gd name="connsiteX120" fmla="*/ 436576 w 948728"/>
                  <a:gd name="connsiteY120" fmla="*/ 355700 h 1321733"/>
                  <a:gd name="connsiteX121" fmla="*/ 436576 w 948728"/>
                  <a:gd name="connsiteY121" fmla="*/ 325048 h 1321733"/>
                  <a:gd name="connsiteX122" fmla="*/ 444170 w 948728"/>
                  <a:gd name="connsiteY122" fmla="*/ 317455 h 1321733"/>
                  <a:gd name="connsiteX123" fmla="*/ 581518 w 948728"/>
                  <a:gd name="connsiteY123" fmla="*/ 234869 h 1321733"/>
                  <a:gd name="connsiteX124" fmla="*/ 940468 w 948728"/>
                  <a:gd name="connsiteY124" fmla="*/ 445162 h 1321733"/>
                  <a:gd name="connsiteX125" fmla="*/ 948726 w 948728"/>
                  <a:gd name="connsiteY125" fmla="*/ 455803 h 1321733"/>
                  <a:gd name="connsiteX126" fmla="*/ 948726 w 948728"/>
                  <a:gd name="connsiteY126" fmla="*/ 486123 h 1321733"/>
                  <a:gd name="connsiteX127" fmla="*/ 940468 w 948728"/>
                  <a:gd name="connsiteY127" fmla="*/ 491000 h 1321733"/>
                  <a:gd name="connsiteX128" fmla="*/ 581518 w 948728"/>
                  <a:gd name="connsiteY128" fmla="*/ 280708 h 1321733"/>
                  <a:gd name="connsiteX129" fmla="*/ 573260 w 948728"/>
                  <a:gd name="connsiteY129" fmla="*/ 273114 h 1321733"/>
                  <a:gd name="connsiteX130" fmla="*/ 573260 w 948728"/>
                  <a:gd name="connsiteY130" fmla="*/ 242462 h 1321733"/>
                  <a:gd name="connsiteX131" fmla="*/ 581518 w 948728"/>
                  <a:gd name="connsiteY131" fmla="*/ 234869 h 1321733"/>
                  <a:gd name="connsiteX132" fmla="*/ 438905 w 948728"/>
                  <a:gd name="connsiteY132" fmla="*/ 158656 h 1321733"/>
                  <a:gd name="connsiteX133" fmla="*/ 499099 w 948728"/>
                  <a:gd name="connsiteY133" fmla="*/ 191358 h 1321733"/>
                  <a:gd name="connsiteX134" fmla="*/ 506692 w 948728"/>
                  <a:gd name="connsiteY134" fmla="*/ 202000 h 1321733"/>
                  <a:gd name="connsiteX135" fmla="*/ 506692 w 948728"/>
                  <a:gd name="connsiteY135" fmla="*/ 232319 h 1321733"/>
                  <a:gd name="connsiteX136" fmla="*/ 499099 w 948728"/>
                  <a:gd name="connsiteY136" fmla="*/ 237197 h 1321733"/>
                  <a:gd name="connsiteX137" fmla="*/ 438905 w 948728"/>
                  <a:gd name="connsiteY137" fmla="*/ 204494 h 1321733"/>
                  <a:gd name="connsiteX138" fmla="*/ 431311 w 948728"/>
                  <a:gd name="connsiteY138" fmla="*/ 196901 h 1321733"/>
                  <a:gd name="connsiteX139" fmla="*/ 431311 w 948728"/>
                  <a:gd name="connsiteY139" fmla="*/ 166249 h 1321733"/>
                  <a:gd name="connsiteX140" fmla="*/ 438905 w 948728"/>
                  <a:gd name="connsiteY140" fmla="*/ 158656 h 1321733"/>
                  <a:gd name="connsiteX141" fmla="*/ 609289 w 948728"/>
                  <a:gd name="connsiteY141" fmla="*/ 93140 h 1321733"/>
                  <a:gd name="connsiteX142" fmla="*/ 941133 w 948728"/>
                  <a:gd name="connsiteY142" fmla="*/ 289631 h 1321733"/>
                  <a:gd name="connsiteX143" fmla="*/ 948726 w 948728"/>
                  <a:gd name="connsiteY143" fmla="*/ 300273 h 1321733"/>
                  <a:gd name="connsiteX144" fmla="*/ 948726 w 948728"/>
                  <a:gd name="connsiteY144" fmla="*/ 330592 h 1321733"/>
                  <a:gd name="connsiteX145" fmla="*/ 941133 w 948728"/>
                  <a:gd name="connsiteY145" fmla="*/ 335470 h 1321733"/>
                  <a:gd name="connsiteX146" fmla="*/ 609289 w 948728"/>
                  <a:gd name="connsiteY146" fmla="*/ 138979 h 1321733"/>
                  <a:gd name="connsiteX147" fmla="*/ 601695 w 948728"/>
                  <a:gd name="connsiteY147" fmla="*/ 131385 h 1321733"/>
                  <a:gd name="connsiteX148" fmla="*/ 601695 w 948728"/>
                  <a:gd name="connsiteY148" fmla="*/ 100733 h 1321733"/>
                  <a:gd name="connsiteX149" fmla="*/ 609289 w 948728"/>
                  <a:gd name="connsiteY149" fmla="*/ 93140 h 1321733"/>
                  <a:gd name="connsiteX150" fmla="*/ 446055 w 948728"/>
                  <a:gd name="connsiteY150" fmla="*/ 465 h 1321733"/>
                  <a:gd name="connsiteX151" fmla="*/ 506249 w 948728"/>
                  <a:gd name="connsiteY151" fmla="*/ 33167 h 1321733"/>
                  <a:gd name="connsiteX152" fmla="*/ 513843 w 948728"/>
                  <a:gd name="connsiteY152" fmla="*/ 43810 h 1321733"/>
                  <a:gd name="connsiteX153" fmla="*/ 513843 w 948728"/>
                  <a:gd name="connsiteY153" fmla="*/ 74129 h 1321733"/>
                  <a:gd name="connsiteX154" fmla="*/ 506249 w 948728"/>
                  <a:gd name="connsiteY154" fmla="*/ 79006 h 1321733"/>
                  <a:gd name="connsiteX155" fmla="*/ 446055 w 948728"/>
                  <a:gd name="connsiteY155" fmla="*/ 46304 h 1321733"/>
                  <a:gd name="connsiteX156" fmla="*/ 438461 w 948728"/>
                  <a:gd name="connsiteY156" fmla="*/ 38710 h 1321733"/>
                  <a:gd name="connsiteX157" fmla="*/ 438461 w 948728"/>
                  <a:gd name="connsiteY157" fmla="*/ 8059 h 1321733"/>
                  <a:gd name="connsiteX158" fmla="*/ 446055 w 948728"/>
                  <a:gd name="connsiteY158" fmla="*/ 465 h 132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48728" h="1321733">
                    <a:moveTo>
                      <a:pt x="213812" y="1108824"/>
                    </a:moveTo>
                    <a:cubicBezTo>
                      <a:pt x="217734" y="1108436"/>
                      <a:pt x="220325" y="1111429"/>
                      <a:pt x="229554" y="1116944"/>
                    </a:cubicBezTo>
                    <a:cubicBezTo>
                      <a:pt x="329102" y="1176307"/>
                      <a:pt x="416123" y="1224086"/>
                      <a:pt x="516114" y="1282728"/>
                    </a:cubicBezTo>
                    <a:cubicBezTo>
                      <a:pt x="519218" y="1284502"/>
                      <a:pt x="522821" y="1285887"/>
                      <a:pt x="525648" y="1288216"/>
                    </a:cubicBezTo>
                    <a:cubicBezTo>
                      <a:pt x="529417" y="1291319"/>
                      <a:pt x="529860" y="1297029"/>
                      <a:pt x="527033" y="1300964"/>
                    </a:cubicBezTo>
                    <a:cubicBezTo>
                      <a:pt x="521491" y="1308613"/>
                      <a:pt x="510405" y="1313657"/>
                      <a:pt x="502146" y="1318646"/>
                    </a:cubicBezTo>
                    <a:cubicBezTo>
                      <a:pt x="495329" y="1324687"/>
                      <a:pt x="488788" y="1320586"/>
                      <a:pt x="482913" y="1317149"/>
                    </a:cubicBezTo>
                    <a:cubicBezTo>
                      <a:pt x="383587" y="1259171"/>
                      <a:pt x="294958" y="1205961"/>
                      <a:pt x="195355" y="1148483"/>
                    </a:cubicBezTo>
                    <a:cubicBezTo>
                      <a:pt x="180501" y="1139891"/>
                      <a:pt x="167807" y="1132187"/>
                      <a:pt x="190089" y="1120990"/>
                    </a:cubicBezTo>
                    <a:cubicBezTo>
                      <a:pt x="204639" y="1112981"/>
                      <a:pt x="209891" y="1109212"/>
                      <a:pt x="213812" y="1108824"/>
                    </a:cubicBezTo>
                    <a:close/>
                    <a:moveTo>
                      <a:pt x="440192" y="1093491"/>
                    </a:moveTo>
                    <a:cubicBezTo>
                      <a:pt x="445125" y="1092985"/>
                      <a:pt x="449740" y="1095743"/>
                      <a:pt x="458968" y="1101258"/>
                    </a:cubicBezTo>
                    <a:cubicBezTo>
                      <a:pt x="558516" y="1160621"/>
                      <a:pt x="548096" y="1151309"/>
                      <a:pt x="648087" y="1209952"/>
                    </a:cubicBezTo>
                    <a:cubicBezTo>
                      <a:pt x="653464" y="1213056"/>
                      <a:pt x="660337" y="1214774"/>
                      <a:pt x="661944" y="1222478"/>
                    </a:cubicBezTo>
                    <a:cubicBezTo>
                      <a:pt x="658729" y="1233564"/>
                      <a:pt x="644374" y="1239772"/>
                      <a:pt x="634175" y="1245869"/>
                    </a:cubicBezTo>
                    <a:cubicBezTo>
                      <a:pt x="627358" y="1251911"/>
                      <a:pt x="620817" y="1247809"/>
                      <a:pt x="614942" y="1244373"/>
                    </a:cubicBezTo>
                    <a:cubicBezTo>
                      <a:pt x="515615" y="1186395"/>
                      <a:pt x="524373" y="1190275"/>
                      <a:pt x="424769" y="1132797"/>
                    </a:cubicBezTo>
                    <a:cubicBezTo>
                      <a:pt x="409915" y="1124205"/>
                      <a:pt x="401989" y="1119050"/>
                      <a:pt x="419504" y="1105304"/>
                    </a:cubicBezTo>
                    <a:cubicBezTo>
                      <a:pt x="430008" y="1097766"/>
                      <a:pt x="435259" y="1093997"/>
                      <a:pt x="440192" y="1093491"/>
                    </a:cubicBezTo>
                    <a:close/>
                    <a:moveTo>
                      <a:pt x="30513" y="1003594"/>
                    </a:moveTo>
                    <a:cubicBezTo>
                      <a:pt x="34061" y="1001376"/>
                      <a:pt x="36887" y="1004092"/>
                      <a:pt x="40989" y="1006033"/>
                    </a:cubicBezTo>
                    <a:lnTo>
                      <a:pt x="130282" y="1052924"/>
                    </a:lnTo>
                    <a:cubicBezTo>
                      <a:pt x="134661" y="1055142"/>
                      <a:pt x="133719" y="1059798"/>
                      <a:pt x="130172" y="1061959"/>
                    </a:cubicBezTo>
                    <a:lnTo>
                      <a:pt x="104453" y="1078033"/>
                    </a:lnTo>
                    <a:cubicBezTo>
                      <a:pt x="100906" y="1080251"/>
                      <a:pt x="96250" y="1078920"/>
                      <a:pt x="91373" y="1077202"/>
                    </a:cubicBezTo>
                    <a:lnTo>
                      <a:pt x="2079" y="1030310"/>
                    </a:lnTo>
                    <a:cubicBezTo>
                      <a:pt x="-2245" y="1027317"/>
                      <a:pt x="970" y="1022051"/>
                      <a:pt x="4518" y="1019834"/>
                    </a:cubicBezTo>
                    <a:close/>
                    <a:moveTo>
                      <a:pt x="503879" y="973213"/>
                    </a:moveTo>
                    <a:cubicBezTo>
                      <a:pt x="508812" y="972707"/>
                      <a:pt x="513427" y="975464"/>
                      <a:pt x="522655" y="980980"/>
                    </a:cubicBezTo>
                    <a:cubicBezTo>
                      <a:pt x="622203" y="1040343"/>
                      <a:pt x="681233" y="1072158"/>
                      <a:pt x="781225" y="1130801"/>
                    </a:cubicBezTo>
                    <a:cubicBezTo>
                      <a:pt x="786601" y="1133905"/>
                      <a:pt x="793474" y="1135623"/>
                      <a:pt x="795082" y="1143272"/>
                    </a:cubicBezTo>
                    <a:cubicBezTo>
                      <a:pt x="791867" y="1154358"/>
                      <a:pt x="777511" y="1160566"/>
                      <a:pt x="767313" y="1166663"/>
                    </a:cubicBezTo>
                    <a:cubicBezTo>
                      <a:pt x="760495" y="1172705"/>
                      <a:pt x="753955" y="1168603"/>
                      <a:pt x="748079" y="1165166"/>
                    </a:cubicBezTo>
                    <a:cubicBezTo>
                      <a:pt x="648753" y="1107189"/>
                      <a:pt x="588115" y="1069997"/>
                      <a:pt x="488456" y="1012518"/>
                    </a:cubicBezTo>
                    <a:cubicBezTo>
                      <a:pt x="473602" y="1003927"/>
                      <a:pt x="465676" y="998772"/>
                      <a:pt x="483191" y="985026"/>
                    </a:cubicBezTo>
                    <a:cubicBezTo>
                      <a:pt x="493694" y="977487"/>
                      <a:pt x="498946" y="973718"/>
                      <a:pt x="503879" y="973213"/>
                    </a:cubicBezTo>
                    <a:close/>
                    <a:moveTo>
                      <a:pt x="153174" y="927159"/>
                    </a:moveTo>
                    <a:cubicBezTo>
                      <a:pt x="156721" y="924942"/>
                      <a:pt x="159548" y="927658"/>
                      <a:pt x="163650" y="929598"/>
                    </a:cubicBezTo>
                    <a:lnTo>
                      <a:pt x="252944" y="976490"/>
                    </a:lnTo>
                    <a:cubicBezTo>
                      <a:pt x="257378" y="978652"/>
                      <a:pt x="256381" y="983307"/>
                      <a:pt x="252833" y="985525"/>
                    </a:cubicBezTo>
                    <a:lnTo>
                      <a:pt x="227115" y="1001599"/>
                    </a:lnTo>
                    <a:cubicBezTo>
                      <a:pt x="223567" y="1003817"/>
                      <a:pt x="218912" y="1002485"/>
                      <a:pt x="214034" y="1000767"/>
                    </a:cubicBezTo>
                    <a:lnTo>
                      <a:pt x="124740" y="953875"/>
                    </a:lnTo>
                    <a:cubicBezTo>
                      <a:pt x="120416" y="950882"/>
                      <a:pt x="123631" y="945617"/>
                      <a:pt x="127179" y="943400"/>
                    </a:cubicBezTo>
                    <a:close/>
                    <a:moveTo>
                      <a:pt x="590508" y="865180"/>
                    </a:moveTo>
                    <a:cubicBezTo>
                      <a:pt x="593426" y="865313"/>
                      <a:pt x="597025" y="866535"/>
                      <a:pt x="601639" y="869293"/>
                    </a:cubicBezTo>
                    <a:cubicBezTo>
                      <a:pt x="701188" y="928656"/>
                      <a:pt x="801512" y="986799"/>
                      <a:pt x="901503" y="1045442"/>
                    </a:cubicBezTo>
                    <a:cubicBezTo>
                      <a:pt x="906880" y="1048601"/>
                      <a:pt x="913752" y="1050264"/>
                      <a:pt x="915305" y="1057969"/>
                    </a:cubicBezTo>
                    <a:cubicBezTo>
                      <a:pt x="912089" y="1069054"/>
                      <a:pt x="903332" y="1076093"/>
                      <a:pt x="896127" y="1084352"/>
                    </a:cubicBezTo>
                    <a:cubicBezTo>
                      <a:pt x="888865" y="1092721"/>
                      <a:pt x="882769" y="1086292"/>
                      <a:pt x="876893" y="1082856"/>
                    </a:cubicBezTo>
                    <a:cubicBezTo>
                      <a:pt x="777566" y="1024878"/>
                      <a:pt x="678517" y="966402"/>
                      <a:pt x="578914" y="908924"/>
                    </a:cubicBezTo>
                    <a:cubicBezTo>
                      <a:pt x="564060" y="900332"/>
                      <a:pt x="564724" y="893237"/>
                      <a:pt x="573649" y="881432"/>
                    </a:cubicBezTo>
                    <a:cubicBezTo>
                      <a:pt x="579136" y="874198"/>
                      <a:pt x="581755" y="864783"/>
                      <a:pt x="590508" y="865180"/>
                    </a:cubicBezTo>
                    <a:close/>
                    <a:moveTo>
                      <a:pt x="279438" y="846346"/>
                    </a:moveTo>
                    <a:cubicBezTo>
                      <a:pt x="282986" y="844129"/>
                      <a:pt x="285812" y="846845"/>
                      <a:pt x="289914" y="848785"/>
                    </a:cubicBezTo>
                    <a:lnTo>
                      <a:pt x="379208" y="895677"/>
                    </a:lnTo>
                    <a:cubicBezTo>
                      <a:pt x="383642" y="897839"/>
                      <a:pt x="382644" y="902494"/>
                      <a:pt x="379097" y="904712"/>
                    </a:cubicBezTo>
                    <a:lnTo>
                      <a:pt x="353379" y="920786"/>
                    </a:lnTo>
                    <a:cubicBezTo>
                      <a:pt x="349831" y="923003"/>
                      <a:pt x="345175" y="921672"/>
                      <a:pt x="340298" y="919954"/>
                    </a:cubicBezTo>
                    <a:lnTo>
                      <a:pt x="251004" y="873063"/>
                    </a:lnTo>
                    <a:cubicBezTo>
                      <a:pt x="246681" y="870069"/>
                      <a:pt x="249895" y="864804"/>
                      <a:pt x="253443" y="862587"/>
                    </a:cubicBezTo>
                    <a:close/>
                    <a:moveTo>
                      <a:pt x="410136" y="766308"/>
                    </a:moveTo>
                    <a:cubicBezTo>
                      <a:pt x="413684" y="764091"/>
                      <a:pt x="416511" y="766807"/>
                      <a:pt x="420612" y="768747"/>
                    </a:cubicBezTo>
                    <a:lnTo>
                      <a:pt x="480253" y="802447"/>
                    </a:lnTo>
                    <a:cubicBezTo>
                      <a:pt x="484632" y="804609"/>
                      <a:pt x="483634" y="809265"/>
                      <a:pt x="480142" y="811481"/>
                    </a:cubicBezTo>
                    <a:lnTo>
                      <a:pt x="454423" y="827556"/>
                    </a:lnTo>
                    <a:cubicBezTo>
                      <a:pt x="450876" y="829773"/>
                      <a:pt x="446220" y="828442"/>
                      <a:pt x="441342" y="826724"/>
                    </a:cubicBezTo>
                    <a:lnTo>
                      <a:pt x="381702" y="793025"/>
                    </a:lnTo>
                    <a:cubicBezTo>
                      <a:pt x="377378" y="790031"/>
                      <a:pt x="380593" y="784766"/>
                      <a:pt x="384141" y="782549"/>
                    </a:cubicBezTo>
                    <a:close/>
                    <a:moveTo>
                      <a:pt x="575643" y="698742"/>
                    </a:moveTo>
                    <a:lnTo>
                      <a:pt x="934593" y="909034"/>
                    </a:lnTo>
                    <a:cubicBezTo>
                      <a:pt x="938916" y="912249"/>
                      <a:pt x="942851" y="915464"/>
                      <a:pt x="942851" y="919676"/>
                    </a:cubicBezTo>
                    <a:lnTo>
                      <a:pt x="942851" y="949995"/>
                    </a:lnTo>
                    <a:cubicBezTo>
                      <a:pt x="942796" y="954152"/>
                      <a:pt x="939082" y="957422"/>
                      <a:pt x="934593" y="954873"/>
                    </a:cubicBezTo>
                    <a:lnTo>
                      <a:pt x="575643" y="744581"/>
                    </a:lnTo>
                    <a:cubicBezTo>
                      <a:pt x="571542" y="742142"/>
                      <a:pt x="567385" y="741144"/>
                      <a:pt x="567385" y="736987"/>
                    </a:cubicBezTo>
                    <a:lnTo>
                      <a:pt x="567385" y="706335"/>
                    </a:lnTo>
                    <a:cubicBezTo>
                      <a:pt x="567385" y="702123"/>
                      <a:pt x="570378" y="696636"/>
                      <a:pt x="575643" y="698742"/>
                    </a:cubicBezTo>
                    <a:close/>
                    <a:moveTo>
                      <a:pt x="441343" y="634446"/>
                    </a:moveTo>
                    <a:lnTo>
                      <a:pt x="501537" y="667148"/>
                    </a:lnTo>
                    <a:cubicBezTo>
                      <a:pt x="505528" y="670363"/>
                      <a:pt x="509130" y="673578"/>
                      <a:pt x="509130" y="677790"/>
                    </a:cubicBezTo>
                    <a:lnTo>
                      <a:pt x="509130" y="708109"/>
                    </a:lnTo>
                    <a:cubicBezTo>
                      <a:pt x="509186" y="712266"/>
                      <a:pt x="505749" y="715536"/>
                      <a:pt x="501537" y="712987"/>
                    </a:cubicBezTo>
                    <a:lnTo>
                      <a:pt x="441343" y="680284"/>
                    </a:lnTo>
                    <a:cubicBezTo>
                      <a:pt x="437518" y="677846"/>
                      <a:pt x="433749" y="676848"/>
                      <a:pt x="433749" y="672691"/>
                    </a:cubicBezTo>
                    <a:lnTo>
                      <a:pt x="433749" y="642039"/>
                    </a:lnTo>
                    <a:cubicBezTo>
                      <a:pt x="433749" y="637827"/>
                      <a:pt x="436520" y="632340"/>
                      <a:pt x="441343" y="634446"/>
                    </a:cubicBezTo>
                    <a:close/>
                    <a:moveTo>
                      <a:pt x="716708" y="628127"/>
                    </a:moveTo>
                    <a:lnTo>
                      <a:pt x="941134" y="757883"/>
                    </a:lnTo>
                    <a:cubicBezTo>
                      <a:pt x="945125" y="761097"/>
                      <a:pt x="948728" y="764312"/>
                      <a:pt x="948728" y="768525"/>
                    </a:cubicBezTo>
                    <a:lnTo>
                      <a:pt x="948728" y="798844"/>
                    </a:lnTo>
                    <a:cubicBezTo>
                      <a:pt x="948783" y="803001"/>
                      <a:pt x="945347" y="806326"/>
                      <a:pt x="941134" y="803722"/>
                    </a:cubicBezTo>
                    <a:lnTo>
                      <a:pt x="716708" y="673966"/>
                    </a:lnTo>
                    <a:cubicBezTo>
                      <a:pt x="712883" y="671527"/>
                      <a:pt x="709114" y="670529"/>
                      <a:pt x="709114" y="666372"/>
                    </a:cubicBezTo>
                    <a:lnTo>
                      <a:pt x="709114" y="635720"/>
                    </a:lnTo>
                    <a:cubicBezTo>
                      <a:pt x="709114" y="631508"/>
                      <a:pt x="711885" y="626021"/>
                      <a:pt x="716708" y="628127"/>
                    </a:cubicBezTo>
                    <a:close/>
                    <a:moveTo>
                      <a:pt x="444170" y="474371"/>
                    </a:moveTo>
                    <a:lnTo>
                      <a:pt x="504364" y="507073"/>
                    </a:lnTo>
                    <a:cubicBezTo>
                      <a:pt x="508354" y="510288"/>
                      <a:pt x="511957" y="513503"/>
                      <a:pt x="511957" y="517715"/>
                    </a:cubicBezTo>
                    <a:lnTo>
                      <a:pt x="511957" y="548034"/>
                    </a:lnTo>
                    <a:cubicBezTo>
                      <a:pt x="511957" y="552191"/>
                      <a:pt x="508521" y="555516"/>
                      <a:pt x="504364" y="552912"/>
                    </a:cubicBezTo>
                    <a:lnTo>
                      <a:pt x="444170" y="520209"/>
                    </a:lnTo>
                    <a:cubicBezTo>
                      <a:pt x="440345" y="517770"/>
                      <a:pt x="436576" y="516773"/>
                      <a:pt x="436576" y="512616"/>
                    </a:cubicBezTo>
                    <a:lnTo>
                      <a:pt x="436576" y="481965"/>
                    </a:lnTo>
                    <a:cubicBezTo>
                      <a:pt x="436576" y="477752"/>
                      <a:pt x="439347" y="472265"/>
                      <a:pt x="444170" y="474371"/>
                    </a:cubicBezTo>
                    <a:close/>
                    <a:moveTo>
                      <a:pt x="646868" y="430196"/>
                    </a:moveTo>
                    <a:lnTo>
                      <a:pt x="941133" y="604072"/>
                    </a:lnTo>
                    <a:cubicBezTo>
                      <a:pt x="945124" y="607287"/>
                      <a:pt x="948727" y="610502"/>
                      <a:pt x="948727" y="614714"/>
                    </a:cubicBezTo>
                    <a:lnTo>
                      <a:pt x="948727" y="645033"/>
                    </a:lnTo>
                    <a:cubicBezTo>
                      <a:pt x="948782" y="649135"/>
                      <a:pt x="945346" y="652461"/>
                      <a:pt x="941133" y="649911"/>
                    </a:cubicBezTo>
                    <a:lnTo>
                      <a:pt x="646868" y="476035"/>
                    </a:lnTo>
                    <a:cubicBezTo>
                      <a:pt x="643044" y="473596"/>
                      <a:pt x="639274" y="472598"/>
                      <a:pt x="639274" y="468441"/>
                    </a:cubicBezTo>
                    <a:lnTo>
                      <a:pt x="639274" y="437789"/>
                    </a:lnTo>
                    <a:cubicBezTo>
                      <a:pt x="639274" y="433577"/>
                      <a:pt x="642045" y="428090"/>
                      <a:pt x="646868" y="430196"/>
                    </a:cubicBezTo>
                    <a:close/>
                    <a:moveTo>
                      <a:pt x="444170" y="317455"/>
                    </a:moveTo>
                    <a:lnTo>
                      <a:pt x="504364" y="350157"/>
                    </a:lnTo>
                    <a:cubicBezTo>
                      <a:pt x="508354" y="353372"/>
                      <a:pt x="511957" y="356587"/>
                      <a:pt x="511957" y="360799"/>
                    </a:cubicBezTo>
                    <a:lnTo>
                      <a:pt x="511957" y="391118"/>
                    </a:lnTo>
                    <a:cubicBezTo>
                      <a:pt x="511957" y="395275"/>
                      <a:pt x="508521" y="398545"/>
                      <a:pt x="504364" y="395996"/>
                    </a:cubicBezTo>
                    <a:lnTo>
                      <a:pt x="444170" y="363293"/>
                    </a:lnTo>
                    <a:cubicBezTo>
                      <a:pt x="440345" y="360855"/>
                      <a:pt x="436576" y="359857"/>
                      <a:pt x="436576" y="355700"/>
                    </a:cubicBezTo>
                    <a:lnTo>
                      <a:pt x="436576" y="325048"/>
                    </a:lnTo>
                    <a:cubicBezTo>
                      <a:pt x="436576" y="320836"/>
                      <a:pt x="439347" y="315349"/>
                      <a:pt x="444170" y="317455"/>
                    </a:cubicBezTo>
                    <a:close/>
                    <a:moveTo>
                      <a:pt x="581518" y="234869"/>
                    </a:moveTo>
                    <a:lnTo>
                      <a:pt x="940468" y="445162"/>
                    </a:lnTo>
                    <a:cubicBezTo>
                      <a:pt x="944791" y="448376"/>
                      <a:pt x="948726" y="451591"/>
                      <a:pt x="948726" y="455803"/>
                    </a:cubicBezTo>
                    <a:lnTo>
                      <a:pt x="948726" y="486123"/>
                    </a:lnTo>
                    <a:cubicBezTo>
                      <a:pt x="948726" y="490280"/>
                      <a:pt x="945013" y="493605"/>
                      <a:pt x="940468" y="491000"/>
                    </a:cubicBezTo>
                    <a:lnTo>
                      <a:pt x="581518" y="280708"/>
                    </a:lnTo>
                    <a:cubicBezTo>
                      <a:pt x="577417" y="278269"/>
                      <a:pt x="573260" y="277271"/>
                      <a:pt x="573260" y="273114"/>
                    </a:cubicBezTo>
                    <a:lnTo>
                      <a:pt x="573260" y="242462"/>
                    </a:lnTo>
                    <a:cubicBezTo>
                      <a:pt x="573260" y="238250"/>
                      <a:pt x="576253" y="232763"/>
                      <a:pt x="581518" y="234869"/>
                    </a:cubicBezTo>
                    <a:close/>
                    <a:moveTo>
                      <a:pt x="438905" y="158656"/>
                    </a:moveTo>
                    <a:lnTo>
                      <a:pt x="499099" y="191358"/>
                    </a:lnTo>
                    <a:cubicBezTo>
                      <a:pt x="503090" y="194573"/>
                      <a:pt x="506692" y="197788"/>
                      <a:pt x="506692" y="202000"/>
                    </a:cubicBezTo>
                    <a:lnTo>
                      <a:pt x="506692" y="232319"/>
                    </a:lnTo>
                    <a:cubicBezTo>
                      <a:pt x="506748" y="236476"/>
                      <a:pt x="503311" y="239801"/>
                      <a:pt x="499099" y="237197"/>
                    </a:cubicBezTo>
                    <a:lnTo>
                      <a:pt x="438905" y="204494"/>
                    </a:lnTo>
                    <a:cubicBezTo>
                      <a:pt x="435080" y="202055"/>
                      <a:pt x="431311" y="201058"/>
                      <a:pt x="431311" y="196901"/>
                    </a:cubicBezTo>
                    <a:lnTo>
                      <a:pt x="431311" y="166249"/>
                    </a:lnTo>
                    <a:cubicBezTo>
                      <a:pt x="431311" y="162037"/>
                      <a:pt x="434082" y="156550"/>
                      <a:pt x="438905" y="158656"/>
                    </a:cubicBezTo>
                    <a:close/>
                    <a:moveTo>
                      <a:pt x="609289" y="93140"/>
                    </a:moveTo>
                    <a:lnTo>
                      <a:pt x="941133" y="289631"/>
                    </a:lnTo>
                    <a:cubicBezTo>
                      <a:pt x="945124" y="292845"/>
                      <a:pt x="948726" y="296060"/>
                      <a:pt x="948726" y="300273"/>
                    </a:cubicBezTo>
                    <a:lnTo>
                      <a:pt x="948726" y="330592"/>
                    </a:lnTo>
                    <a:cubicBezTo>
                      <a:pt x="948782" y="334749"/>
                      <a:pt x="945345" y="338074"/>
                      <a:pt x="941133" y="335470"/>
                    </a:cubicBezTo>
                    <a:lnTo>
                      <a:pt x="609289" y="138979"/>
                    </a:lnTo>
                    <a:cubicBezTo>
                      <a:pt x="605464" y="136540"/>
                      <a:pt x="601695" y="135542"/>
                      <a:pt x="601695" y="131385"/>
                    </a:cubicBezTo>
                    <a:lnTo>
                      <a:pt x="601695" y="100733"/>
                    </a:lnTo>
                    <a:cubicBezTo>
                      <a:pt x="601695" y="96521"/>
                      <a:pt x="604466" y="91034"/>
                      <a:pt x="609289" y="93140"/>
                    </a:cubicBezTo>
                    <a:close/>
                    <a:moveTo>
                      <a:pt x="446055" y="465"/>
                    </a:moveTo>
                    <a:lnTo>
                      <a:pt x="506249" y="33167"/>
                    </a:lnTo>
                    <a:cubicBezTo>
                      <a:pt x="510239" y="36382"/>
                      <a:pt x="513843" y="39597"/>
                      <a:pt x="513843" y="43810"/>
                    </a:cubicBezTo>
                    <a:lnTo>
                      <a:pt x="513843" y="74129"/>
                    </a:lnTo>
                    <a:cubicBezTo>
                      <a:pt x="513843" y="78230"/>
                      <a:pt x="510406" y="81556"/>
                      <a:pt x="506249" y="79006"/>
                    </a:cubicBezTo>
                    <a:lnTo>
                      <a:pt x="446055" y="46304"/>
                    </a:lnTo>
                    <a:cubicBezTo>
                      <a:pt x="442230" y="43865"/>
                      <a:pt x="438461" y="42867"/>
                      <a:pt x="438461" y="38710"/>
                    </a:cubicBezTo>
                    <a:lnTo>
                      <a:pt x="438461" y="8059"/>
                    </a:lnTo>
                    <a:cubicBezTo>
                      <a:pt x="438461" y="3846"/>
                      <a:pt x="441232" y="-1641"/>
                      <a:pt x="446055" y="465"/>
                    </a:cubicBezTo>
                    <a:close/>
                  </a:path>
                </a:pathLst>
              </a:custGeom>
              <a:solidFill>
                <a:schemeClr val="tx1">
                  <a:lumMod val="75000"/>
                  <a:lumOff val="25000"/>
                </a:schemeClr>
              </a:solidFill>
              <a:ln w="9352"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631887D7-5D3D-AA35-6918-32945C57E2FB}"/>
                </a:ext>
              </a:extLst>
            </p:cNvPr>
            <p:cNvSpPr/>
            <p:nvPr/>
          </p:nvSpPr>
          <p:spPr>
            <a:xfrm>
              <a:off x="4130719" y="3787233"/>
              <a:ext cx="1241458" cy="1240396"/>
            </a:xfrm>
            <a:custGeom>
              <a:avLst/>
              <a:gdLst>
                <a:gd name="connsiteX0" fmla="*/ 553778 w 1715332"/>
                <a:gd name="connsiteY0" fmla="*/ 1647181 h 1713864"/>
                <a:gd name="connsiteX1" fmla="*/ 617428 w 1715332"/>
                <a:gd name="connsiteY1" fmla="*/ 1647181 h 1713864"/>
                <a:gd name="connsiteX2" fmla="*/ 619026 w 1715332"/>
                <a:gd name="connsiteY2" fmla="*/ 1648779 h 1713864"/>
                <a:gd name="connsiteX3" fmla="*/ 619026 w 1715332"/>
                <a:gd name="connsiteY3" fmla="*/ 1708354 h 1713864"/>
                <a:gd name="connsiteX4" fmla="*/ 613515 w 1715332"/>
                <a:gd name="connsiteY4" fmla="*/ 1713864 h 1713864"/>
                <a:gd name="connsiteX5" fmla="*/ 555115 w 1715332"/>
                <a:gd name="connsiteY5" fmla="*/ 1713864 h 1713864"/>
                <a:gd name="connsiteX6" fmla="*/ 548267 w 1715332"/>
                <a:gd name="connsiteY6" fmla="*/ 1707017 h 1713864"/>
                <a:gd name="connsiteX7" fmla="*/ 548267 w 1715332"/>
                <a:gd name="connsiteY7" fmla="*/ 1652725 h 1713864"/>
                <a:gd name="connsiteX8" fmla="*/ 553778 w 1715332"/>
                <a:gd name="connsiteY8" fmla="*/ 1647181 h 1713864"/>
                <a:gd name="connsiteX9" fmla="*/ 1651617 w 1715332"/>
                <a:gd name="connsiteY9" fmla="*/ 1642779 h 1713864"/>
                <a:gd name="connsiteX10" fmla="*/ 1709724 w 1715332"/>
                <a:gd name="connsiteY10" fmla="*/ 1642779 h 1713864"/>
                <a:gd name="connsiteX11" fmla="*/ 1715332 w 1715332"/>
                <a:gd name="connsiteY11" fmla="*/ 1648388 h 1713864"/>
                <a:gd name="connsiteX12" fmla="*/ 1715332 w 1715332"/>
                <a:gd name="connsiteY12" fmla="*/ 1706495 h 1713864"/>
                <a:gd name="connsiteX13" fmla="*/ 1709821 w 1715332"/>
                <a:gd name="connsiteY13" fmla="*/ 1712005 h 1713864"/>
                <a:gd name="connsiteX14" fmla="*/ 1652954 w 1715332"/>
                <a:gd name="connsiteY14" fmla="*/ 1712005 h 1713864"/>
                <a:gd name="connsiteX15" fmla="*/ 1646106 w 1715332"/>
                <a:gd name="connsiteY15" fmla="*/ 1705157 h 1713864"/>
                <a:gd name="connsiteX16" fmla="*/ 1646106 w 1715332"/>
                <a:gd name="connsiteY16" fmla="*/ 1648290 h 1713864"/>
                <a:gd name="connsiteX17" fmla="*/ 1651617 w 1715332"/>
                <a:gd name="connsiteY17" fmla="*/ 1642779 h 1713864"/>
                <a:gd name="connsiteX18" fmla="*/ 1449904 w 1715332"/>
                <a:gd name="connsiteY18" fmla="*/ 1642779 h 1713864"/>
                <a:gd name="connsiteX19" fmla="*/ 1507327 w 1715332"/>
                <a:gd name="connsiteY19" fmla="*/ 1642779 h 1713864"/>
                <a:gd name="connsiteX20" fmla="*/ 1512935 w 1715332"/>
                <a:gd name="connsiteY20" fmla="*/ 1648388 h 1713864"/>
                <a:gd name="connsiteX21" fmla="*/ 1512935 w 1715332"/>
                <a:gd name="connsiteY21" fmla="*/ 1706495 h 1713864"/>
                <a:gd name="connsiteX22" fmla="*/ 1507425 w 1715332"/>
                <a:gd name="connsiteY22" fmla="*/ 1712005 h 1713864"/>
                <a:gd name="connsiteX23" fmla="*/ 1450557 w 1715332"/>
                <a:gd name="connsiteY23" fmla="*/ 1712005 h 1713864"/>
                <a:gd name="connsiteX24" fmla="*/ 1443709 w 1715332"/>
                <a:gd name="connsiteY24" fmla="*/ 1705157 h 1713864"/>
                <a:gd name="connsiteX25" fmla="*/ 1443709 w 1715332"/>
                <a:gd name="connsiteY25" fmla="*/ 1648975 h 1713864"/>
                <a:gd name="connsiteX26" fmla="*/ 1449904 w 1715332"/>
                <a:gd name="connsiteY26" fmla="*/ 1642779 h 1713864"/>
                <a:gd name="connsiteX27" fmla="*/ 897399 w 1715332"/>
                <a:gd name="connsiteY27" fmla="*/ 1579292 h 1713864"/>
                <a:gd name="connsiteX28" fmla="*/ 956158 w 1715332"/>
                <a:gd name="connsiteY28" fmla="*/ 1579292 h 1713864"/>
                <a:gd name="connsiteX29" fmla="*/ 961766 w 1715332"/>
                <a:gd name="connsiteY29" fmla="*/ 1584901 h 1713864"/>
                <a:gd name="connsiteX30" fmla="*/ 961766 w 1715332"/>
                <a:gd name="connsiteY30" fmla="*/ 1658725 h 1713864"/>
                <a:gd name="connsiteX31" fmla="*/ 961765 w 1715332"/>
                <a:gd name="connsiteY31" fmla="*/ 1658726 h 1713864"/>
                <a:gd name="connsiteX32" fmla="*/ 961765 w 1715332"/>
                <a:gd name="connsiteY32" fmla="*/ 1708354 h 1713864"/>
                <a:gd name="connsiteX33" fmla="*/ 956255 w 1715332"/>
                <a:gd name="connsiteY33" fmla="*/ 1713864 h 1713864"/>
                <a:gd name="connsiteX34" fmla="*/ 763087 w 1715332"/>
                <a:gd name="connsiteY34" fmla="*/ 1713864 h 1713864"/>
                <a:gd name="connsiteX35" fmla="*/ 756239 w 1715332"/>
                <a:gd name="connsiteY35" fmla="*/ 1707017 h 1713864"/>
                <a:gd name="connsiteX36" fmla="*/ 756239 w 1715332"/>
                <a:gd name="connsiteY36" fmla="*/ 1648159 h 1713864"/>
                <a:gd name="connsiteX37" fmla="*/ 756793 w 1715332"/>
                <a:gd name="connsiteY37" fmla="*/ 1647572 h 1713864"/>
                <a:gd name="connsiteX38" fmla="*/ 891888 w 1715332"/>
                <a:gd name="connsiteY38" fmla="*/ 1647572 h 1713864"/>
                <a:gd name="connsiteX39" fmla="*/ 891888 w 1715332"/>
                <a:gd name="connsiteY39" fmla="*/ 1584803 h 1713864"/>
                <a:gd name="connsiteX40" fmla="*/ 897399 w 1715332"/>
                <a:gd name="connsiteY40" fmla="*/ 1579292 h 1713864"/>
                <a:gd name="connsiteX41" fmla="*/ 627830 w 1715332"/>
                <a:gd name="connsiteY41" fmla="*/ 1440905 h 1713864"/>
                <a:gd name="connsiteX42" fmla="*/ 747500 w 1715332"/>
                <a:gd name="connsiteY42" fmla="*/ 1440905 h 1713864"/>
                <a:gd name="connsiteX43" fmla="*/ 756402 w 1715332"/>
                <a:gd name="connsiteY43" fmla="*/ 1449807 h 1713864"/>
                <a:gd name="connsiteX44" fmla="*/ 756402 w 1715332"/>
                <a:gd name="connsiteY44" fmla="*/ 1508761 h 1713864"/>
                <a:gd name="connsiteX45" fmla="*/ 819303 w 1715332"/>
                <a:gd name="connsiteY45" fmla="*/ 1508761 h 1713864"/>
                <a:gd name="connsiteX46" fmla="*/ 824911 w 1715332"/>
                <a:gd name="connsiteY46" fmla="*/ 1514370 h 1713864"/>
                <a:gd name="connsiteX47" fmla="*/ 824911 w 1715332"/>
                <a:gd name="connsiteY47" fmla="*/ 1569543 h 1713864"/>
                <a:gd name="connsiteX48" fmla="*/ 819400 w 1715332"/>
                <a:gd name="connsiteY48" fmla="*/ 1575053 h 1713864"/>
                <a:gd name="connsiteX49" fmla="*/ 756402 w 1715332"/>
                <a:gd name="connsiteY49" fmla="*/ 1575053 h 1713864"/>
                <a:gd name="connsiteX50" fmla="*/ 756402 w 1715332"/>
                <a:gd name="connsiteY50" fmla="*/ 1642715 h 1713864"/>
                <a:gd name="connsiteX51" fmla="*/ 753109 w 1715332"/>
                <a:gd name="connsiteY51" fmla="*/ 1646008 h 1713864"/>
                <a:gd name="connsiteX52" fmla="*/ 622580 w 1715332"/>
                <a:gd name="connsiteY52" fmla="*/ 1646008 h 1713864"/>
                <a:gd name="connsiteX53" fmla="*/ 619026 w 1715332"/>
                <a:gd name="connsiteY53" fmla="*/ 1642454 h 1713864"/>
                <a:gd name="connsiteX54" fmla="*/ 619026 w 1715332"/>
                <a:gd name="connsiteY54" fmla="*/ 1575053 h 1713864"/>
                <a:gd name="connsiteX55" fmla="*/ 555147 w 1715332"/>
                <a:gd name="connsiteY55" fmla="*/ 1575053 h 1713864"/>
                <a:gd name="connsiteX56" fmla="*/ 548299 w 1715332"/>
                <a:gd name="connsiteY56" fmla="*/ 1568206 h 1713864"/>
                <a:gd name="connsiteX57" fmla="*/ 548299 w 1715332"/>
                <a:gd name="connsiteY57" fmla="*/ 1514304 h 1713864"/>
                <a:gd name="connsiteX58" fmla="*/ 553777 w 1715332"/>
                <a:gd name="connsiteY58" fmla="*/ 1508761 h 1713864"/>
                <a:gd name="connsiteX59" fmla="*/ 619026 w 1715332"/>
                <a:gd name="connsiteY59" fmla="*/ 1508761 h 1713864"/>
                <a:gd name="connsiteX60" fmla="*/ 619026 w 1715332"/>
                <a:gd name="connsiteY60" fmla="*/ 1449709 h 1713864"/>
                <a:gd name="connsiteX61" fmla="*/ 627830 w 1715332"/>
                <a:gd name="connsiteY61" fmla="*/ 1440905 h 1713864"/>
                <a:gd name="connsiteX62" fmla="*/ 140148 w 1715332"/>
                <a:gd name="connsiteY62" fmla="*/ 1371580 h 1713864"/>
                <a:gd name="connsiteX63" fmla="*/ 339088 w 1715332"/>
                <a:gd name="connsiteY63" fmla="*/ 1371580 h 1713864"/>
                <a:gd name="connsiteX64" fmla="*/ 342284 w 1715332"/>
                <a:gd name="connsiteY64" fmla="*/ 1374776 h 1713864"/>
                <a:gd name="connsiteX65" fmla="*/ 342284 w 1715332"/>
                <a:gd name="connsiteY65" fmla="*/ 1573716 h 1713864"/>
                <a:gd name="connsiteX66" fmla="*/ 339088 w 1715332"/>
                <a:gd name="connsiteY66" fmla="*/ 1576911 h 1713864"/>
                <a:gd name="connsiteX67" fmla="*/ 140148 w 1715332"/>
                <a:gd name="connsiteY67" fmla="*/ 1576911 h 1713864"/>
                <a:gd name="connsiteX68" fmla="*/ 136953 w 1715332"/>
                <a:gd name="connsiteY68" fmla="*/ 1573716 h 1713864"/>
                <a:gd name="connsiteX69" fmla="*/ 136953 w 1715332"/>
                <a:gd name="connsiteY69" fmla="*/ 1374776 h 1713864"/>
                <a:gd name="connsiteX70" fmla="*/ 140148 w 1715332"/>
                <a:gd name="connsiteY70" fmla="*/ 1371580 h 1713864"/>
                <a:gd name="connsiteX71" fmla="*/ 71085 w 1715332"/>
                <a:gd name="connsiteY71" fmla="*/ 1302485 h 1713864"/>
                <a:gd name="connsiteX72" fmla="*/ 67890 w 1715332"/>
                <a:gd name="connsiteY72" fmla="*/ 1305680 h 1713864"/>
                <a:gd name="connsiteX73" fmla="*/ 67890 w 1715332"/>
                <a:gd name="connsiteY73" fmla="*/ 1642779 h 1713864"/>
                <a:gd name="connsiteX74" fmla="*/ 71085 w 1715332"/>
                <a:gd name="connsiteY74" fmla="*/ 1645975 h 1713864"/>
                <a:gd name="connsiteX75" fmla="*/ 408185 w 1715332"/>
                <a:gd name="connsiteY75" fmla="*/ 1645975 h 1713864"/>
                <a:gd name="connsiteX76" fmla="*/ 411380 w 1715332"/>
                <a:gd name="connsiteY76" fmla="*/ 1642779 h 1713864"/>
                <a:gd name="connsiteX77" fmla="*/ 411380 w 1715332"/>
                <a:gd name="connsiteY77" fmla="*/ 1305680 h 1713864"/>
                <a:gd name="connsiteX78" fmla="*/ 408185 w 1715332"/>
                <a:gd name="connsiteY78" fmla="*/ 1302485 h 1713864"/>
                <a:gd name="connsiteX79" fmla="*/ 3196 w 1715332"/>
                <a:gd name="connsiteY79" fmla="*/ 1234595 h 1713864"/>
                <a:gd name="connsiteX80" fmla="*/ 476041 w 1715332"/>
                <a:gd name="connsiteY80" fmla="*/ 1234595 h 1713864"/>
                <a:gd name="connsiteX81" fmla="*/ 479237 w 1715332"/>
                <a:gd name="connsiteY81" fmla="*/ 1237824 h 1713864"/>
                <a:gd name="connsiteX82" fmla="*/ 479237 w 1715332"/>
                <a:gd name="connsiteY82" fmla="*/ 1710636 h 1713864"/>
                <a:gd name="connsiteX83" fmla="*/ 476041 w 1715332"/>
                <a:gd name="connsiteY83" fmla="*/ 1713832 h 1713864"/>
                <a:gd name="connsiteX84" fmla="*/ 3196 w 1715332"/>
                <a:gd name="connsiteY84" fmla="*/ 1713832 h 1713864"/>
                <a:gd name="connsiteX85" fmla="*/ 0 w 1715332"/>
                <a:gd name="connsiteY85" fmla="*/ 1710636 h 1713864"/>
                <a:gd name="connsiteX86" fmla="*/ 0 w 1715332"/>
                <a:gd name="connsiteY86" fmla="*/ 1237791 h 1713864"/>
                <a:gd name="connsiteX87" fmla="*/ 3196 w 1715332"/>
                <a:gd name="connsiteY87" fmla="*/ 1234595 h 1713864"/>
                <a:gd name="connsiteX88" fmla="*/ 1296388 w 1715332"/>
                <a:gd name="connsiteY88" fmla="*/ 1234400 h 1713864"/>
                <a:gd name="connsiteX89" fmla="*/ 1300790 w 1715332"/>
                <a:gd name="connsiteY89" fmla="*/ 1239226 h 1713864"/>
                <a:gd name="connsiteX90" fmla="*/ 1300790 w 1715332"/>
                <a:gd name="connsiteY90" fmla="*/ 1298572 h 1713864"/>
                <a:gd name="connsiteX91" fmla="*/ 1296127 w 1715332"/>
                <a:gd name="connsiteY91" fmla="*/ 1303138 h 1713864"/>
                <a:gd name="connsiteX92" fmla="*/ 1236781 w 1715332"/>
                <a:gd name="connsiteY92" fmla="*/ 1303138 h 1713864"/>
                <a:gd name="connsiteX93" fmla="*/ 1232053 w 1715332"/>
                <a:gd name="connsiteY93" fmla="*/ 1298637 h 1713864"/>
                <a:gd name="connsiteX94" fmla="*/ 1232085 w 1715332"/>
                <a:gd name="connsiteY94" fmla="*/ 1238704 h 1713864"/>
                <a:gd name="connsiteX95" fmla="*/ 1236455 w 1715332"/>
                <a:gd name="connsiteY95" fmla="*/ 1234432 h 1713864"/>
                <a:gd name="connsiteX96" fmla="*/ 1296388 w 1715332"/>
                <a:gd name="connsiteY96" fmla="*/ 1234400 h 1713864"/>
                <a:gd name="connsiteX97" fmla="*/ 1645943 w 1715332"/>
                <a:gd name="connsiteY97" fmla="*/ 1166021 h 1713864"/>
                <a:gd name="connsiteX98" fmla="*/ 1709723 w 1715332"/>
                <a:gd name="connsiteY98" fmla="*/ 1166021 h 1713864"/>
                <a:gd name="connsiteX99" fmla="*/ 1715332 w 1715332"/>
                <a:gd name="connsiteY99" fmla="*/ 1171630 h 1713864"/>
                <a:gd name="connsiteX100" fmla="*/ 1715332 w 1715332"/>
                <a:gd name="connsiteY100" fmla="*/ 1435166 h 1713864"/>
                <a:gd name="connsiteX101" fmla="*/ 1709821 w 1715332"/>
                <a:gd name="connsiteY101" fmla="*/ 1440677 h 1713864"/>
                <a:gd name="connsiteX102" fmla="*/ 1652628 w 1715332"/>
                <a:gd name="connsiteY102" fmla="*/ 1440677 h 1713864"/>
                <a:gd name="connsiteX103" fmla="*/ 1645780 w 1715332"/>
                <a:gd name="connsiteY103" fmla="*/ 1433829 h 1713864"/>
                <a:gd name="connsiteX104" fmla="*/ 1645780 w 1715332"/>
                <a:gd name="connsiteY104" fmla="*/ 1166217 h 1713864"/>
                <a:gd name="connsiteX105" fmla="*/ 1645943 w 1715332"/>
                <a:gd name="connsiteY105" fmla="*/ 1166021 h 1713864"/>
                <a:gd name="connsiteX106" fmla="*/ 692622 w 1715332"/>
                <a:gd name="connsiteY106" fmla="*/ 1165369 h 1713864"/>
                <a:gd name="connsiteX107" fmla="*/ 752750 w 1715332"/>
                <a:gd name="connsiteY107" fmla="*/ 1165369 h 1713864"/>
                <a:gd name="connsiteX108" fmla="*/ 753761 w 1715332"/>
                <a:gd name="connsiteY108" fmla="*/ 1166380 h 1713864"/>
                <a:gd name="connsiteX109" fmla="*/ 753761 w 1715332"/>
                <a:gd name="connsiteY109" fmla="*/ 1226509 h 1713864"/>
                <a:gd name="connsiteX110" fmla="*/ 748250 w 1715332"/>
                <a:gd name="connsiteY110" fmla="*/ 1232020 h 1713864"/>
                <a:gd name="connsiteX111" fmla="*/ 693959 w 1715332"/>
                <a:gd name="connsiteY111" fmla="*/ 1232020 h 1713864"/>
                <a:gd name="connsiteX112" fmla="*/ 687111 w 1715332"/>
                <a:gd name="connsiteY112" fmla="*/ 1225172 h 1713864"/>
                <a:gd name="connsiteX113" fmla="*/ 687111 w 1715332"/>
                <a:gd name="connsiteY113" fmla="*/ 1170880 h 1713864"/>
                <a:gd name="connsiteX114" fmla="*/ 692622 w 1715332"/>
                <a:gd name="connsiteY114" fmla="*/ 1165369 h 1713864"/>
                <a:gd name="connsiteX115" fmla="*/ 549669 w 1715332"/>
                <a:gd name="connsiteY115" fmla="*/ 1165369 h 1713864"/>
                <a:gd name="connsiteX116" fmla="*/ 613449 w 1715332"/>
                <a:gd name="connsiteY116" fmla="*/ 1165369 h 1713864"/>
                <a:gd name="connsiteX117" fmla="*/ 619058 w 1715332"/>
                <a:gd name="connsiteY117" fmla="*/ 1170978 h 1713864"/>
                <a:gd name="connsiteX118" fmla="*/ 619058 w 1715332"/>
                <a:gd name="connsiteY118" fmla="*/ 1296975 h 1713864"/>
                <a:gd name="connsiteX119" fmla="*/ 613547 w 1715332"/>
                <a:gd name="connsiteY119" fmla="*/ 1302485 h 1713864"/>
                <a:gd name="connsiteX120" fmla="*/ 556516 w 1715332"/>
                <a:gd name="connsiteY120" fmla="*/ 1302485 h 1713864"/>
                <a:gd name="connsiteX121" fmla="*/ 549669 w 1715332"/>
                <a:gd name="connsiteY121" fmla="*/ 1295638 h 1713864"/>
                <a:gd name="connsiteX122" fmla="*/ 1168761 w 1715332"/>
                <a:gd name="connsiteY122" fmla="*/ 1165206 h 1713864"/>
                <a:gd name="connsiteX123" fmla="*/ 1162924 w 1715332"/>
                <a:gd name="connsiteY123" fmla="*/ 1171076 h 1713864"/>
                <a:gd name="connsiteX124" fmla="*/ 1162891 w 1715332"/>
                <a:gd name="connsiteY124" fmla="*/ 1365809 h 1713864"/>
                <a:gd name="connsiteX125" fmla="*/ 1169380 w 1715332"/>
                <a:gd name="connsiteY125" fmla="*/ 1372265 h 1713864"/>
                <a:gd name="connsiteX126" fmla="*/ 1364114 w 1715332"/>
                <a:gd name="connsiteY126" fmla="*/ 1372265 h 1713864"/>
                <a:gd name="connsiteX127" fmla="*/ 1369950 w 1715332"/>
                <a:gd name="connsiteY127" fmla="*/ 1366396 h 1713864"/>
                <a:gd name="connsiteX128" fmla="*/ 1369950 w 1715332"/>
                <a:gd name="connsiteY128" fmla="*/ 1171043 h 1713864"/>
                <a:gd name="connsiteX129" fmla="*/ 1364081 w 1715332"/>
                <a:gd name="connsiteY129" fmla="*/ 1165206 h 1713864"/>
                <a:gd name="connsiteX130" fmla="*/ 1168761 w 1715332"/>
                <a:gd name="connsiteY130" fmla="*/ 1165206 h 1713864"/>
                <a:gd name="connsiteX131" fmla="*/ 887616 w 1715332"/>
                <a:gd name="connsiteY131" fmla="*/ 1099273 h 1713864"/>
                <a:gd name="connsiteX132" fmla="*/ 887634 w 1715332"/>
                <a:gd name="connsiteY132" fmla="*/ 1099338 h 1713864"/>
                <a:gd name="connsiteX133" fmla="*/ 888432 w 1715332"/>
                <a:gd name="connsiteY133" fmla="*/ 1099338 h 1713864"/>
                <a:gd name="connsiteX134" fmla="*/ 894040 w 1715332"/>
                <a:gd name="connsiteY134" fmla="*/ 1104947 h 1713864"/>
                <a:gd name="connsiteX135" fmla="*/ 894040 w 1715332"/>
                <a:gd name="connsiteY135" fmla="*/ 1165369 h 1713864"/>
                <a:gd name="connsiteX136" fmla="*/ 956157 w 1715332"/>
                <a:gd name="connsiteY136" fmla="*/ 1165369 h 1713864"/>
                <a:gd name="connsiteX137" fmla="*/ 961766 w 1715332"/>
                <a:gd name="connsiteY137" fmla="*/ 1170978 h 1713864"/>
                <a:gd name="connsiteX138" fmla="*/ 961766 w 1715332"/>
                <a:gd name="connsiteY138" fmla="*/ 1296975 h 1713864"/>
                <a:gd name="connsiteX139" fmla="*/ 956255 w 1715332"/>
                <a:gd name="connsiteY139" fmla="*/ 1302485 h 1713864"/>
                <a:gd name="connsiteX140" fmla="*/ 890094 w 1715332"/>
                <a:gd name="connsiteY140" fmla="*/ 1302485 h 1713864"/>
                <a:gd name="connsiteX141" fmla="*/ 891496 w 1715332"/>
                <a:gd name="connsiteY141" fmla="*/ 1303887 h 1713864"/>
                <a:gd name="connsiteX142" fmla="*/ 891496 w 1715332"/>
                <a:gd name="connsiteY142" fmla="*/ 1364310 h 1713864"/>
                <a:gd name="connsiteX143" fmla="*/ 885986 w 1715332"/>
                <a:gd name="connsiteY143" fmla="*/ 1369820 h 1713864"/>
                <a:gd name="connsiteX144" fmla="*/ 693959 w 1715332"/>
                <a:gd name="connsiteY144" fmla="*/ 1369820 h 1713864"/>
                <a:gd name="connsiteX145" fmla="*/ 687111 w 1715332"/>
                <a:gd name="connsiteY145" fmla="*/ 1362973 h 1713864"/>
                <a:gd name="connsiteX146" fmla="*/ 687111 w 1715332"/>
                <a:gd name="connsiteY146" fmla="*/ 1308029 h 1713864"/>
                <a:gd name="connsiteX147" fmla="*/ 692622 w 1715332"/>
                <a:gd name="connsiteY147" fmla="*/ 1302485 h 1713864"/>
                <a:gd name="connsiteX148" fmla="*/ 824650 w 1715332"/>
                <a:gd name="connsiteY148" fmla="*/ 1302485 h 1713864"/>
                <a:gd name="connsiteX149" fmla="*/ 824650 w 1715332"/>
                <a:gd name="connsiteY149" fmla="*/ 1168304 h 1713864"/>
                <a:gd name="connsiteX150" fmla="*/ 826907 w 1715332"/>
                <a:gd name="connsiteY150" fmla="*/ 1166021 h 1713864"/>
                <a:gd name="connsiteX151" fmla="*/ 755327 w 1715332"/>
                <a:gd name="connsiteY151" fmla="*/ 1166021 h 1713864"/>
                <a:gd name="connsiteX152" fmla="*/ 754381 w 1715332"/>
                <a:gd name="connsiteY152" fmla="*/ 1165076 h 1713864"/>
                <a:gd name="connsiteX153" fmla="*/ 754381 w 1715332"/>
                <a:gd name="connsiteY153" fmla="*/ 1104881 h 1713864"/>
                <a:gd name="connsiteX154" fmla="*/ 756698 w 1715332"/>
                <a:gd name="connsiteY154" fmla="*/ 1102550 h 1713864"/>
                <a:gd name="connsiteX155" fmla="*/ 756500 w 1715332"/>
                <a:gd name="connsiteY155" fmla="*/ 1102599 h 1713864"/>
                <a:gd name="connsiteX156" fmla="*/ 756337 w 1715332"/>
                <a:gd name="connsiteY156" fmla="*/ 1101132 h 1713864"/>
                <a:gd name="connsiteX157" fmla="*/ 757969 w 1715332"/>
                <a:gd name="connsiteY157" fmla="*/ 1101273 h 1713864"/>
                <a:gd name="connsiteX158" fmla="*/ 759892 w 1715332"/>
                <a:gd name="connsiteY158" fmla="*/ 1099338 h 1713864"/>
                <a:gd name="connsiteX159" fmla="*/ 887496 w 1715332"/>
                <a:gd name="connsiteY159" fmla="*/ 1099338 h 1713864"/>
                <a:gd name="connsiteX160" fmla="*/ 5967 w 1715332"/>
                <a:gd name="connsiteY160" fmla="*/ 1027373 h 1713864"/>
                <a:gd name="connsiteX161" fmla="*/ 134735 w 1715332"/>
                <a:gd name="connsiteY161" fmla="*/ 1027373 h 1713864"/>
                <a:gd name="connsiteX162" fmla="*/ 140245 w 1715332"/>
                <a:gd name="connsiteY162" fmla="*/ 1032884 h 1713864"/>
                <a:gd name="connsiteX163" fmla="*/ 140245 w 1715332"/>
                <a:gd name="connsiteY163" fmla="*/ 1093372 h 1713864"/>
                <a:gd name="connsiteX164" fmla="*/ 134735 w 1715332"/>
                <a:gd name="connsiteY164" fmla="*/ 1098882 h 1713864"/>
                <a:gd name="connsiteX165" fmla="*/ 5967 w 1715332"/>
                <a:gd name="connsiteY165" fmla="*/ 1098882 h 1713864"/>
                <a:gd name="connsiteX166" fmla="*/ 456 w 1715332"/>
                <a:gd name="connsiteY166" fmla="*/ 1093372 h 1713864"/>
                <a:gd name="connsiteX167" fmla="*/ 456 w 1715332"/>
                <a:gd name="connsiteY167" fmla="*/ 1032884 h 1713864"/>
                <a:gd name="connsiteX168" fmla="*/ 5967 w 1715332"/>
                <a:gd name="connsiteY168" fmla="*/ 1027373 h 1713864"/>
                <a:gd name="connsiteX169" fmla="*/ 964538 w 1715332"/>
                <a:gd name="connsiteY169" fmla="*/ 1026590 h 1713864"/>
                <a:gd name="connsiteX170" fmla="*/ 1028221 w 1715332"/>
                <a:gd name="connsiteY170" fmla="*/ 1026590 h 1713864"/>
                <a:gd name="connsiteX171" fmla="*/ 1028351 w 1715332"/>
                <a:gd name="connsiteY171" fmla="*/ 1026721 h 1713864"/>
                <a:gd name="connsiteX172" fmla="*/ 1028351 w 1715332"/>
                <a:gd name="connsiteY172" fmla="*/ 1094839 h 1713864"/>
                <a:gd name="connsiteX173" fmla="*/ 1022840 w 1715332"/>
                <a:gd name="connsiteY173" fmla="*/ 1100350 h 1713864"/>
                <a:gd name="connsiteX174" fmla="*/ 965875 w 1715332"/>
                <a:gd name="connsiteY174" fmla="*/ 1100350 h 1713864"/>
                <a:gd name="connsiteX175" fmla="*/ 959027 w 1715332"/>
                <a:gd name="connsiteY175" fmla="*/ 1093502 h 1713864"/>
                <a:gd name="connsiteX176" fmla="*/ 959027 w 1715332"/>
                <a:gd name="connsiteY176" fmla="*/ 1032101 h 1713864"/>
                <a:gd name="connsiteX177" fmla="*/ 964538 w 1715332"/>
                <a:gd name="connsiteY177" fmla="*/ 1026590 h 1713864"/>
                <a:gd name="connsiteX178" fmla="*/ 1237530 w 1715332"/>
                <a:gd name="connsiteY178" fmla="*/ 1026558 h 1713864"/>
                <a:gd name="connsiteX179" fmla="*/ 1368255 w 1715332"/>
                <a:gd name="connsiteY179" fmla="*/ 1026558 h 1713864"/>
                <a:gd name="connsiteX180" fmla="*/ 1373863 w 1715332"/>
                <a:gd name="connsiteY180" fmla="*/ 1032167 h 1713864"/>
                <a:gd name="connsiteX181" fmla="*/ 1373863 w 1715332"/>
                <a:gd name="connsiteY181" fmla="*/ 1098230 h 1713864"/>
                <a:gd name="connsiteX182" fmla="*/ 1435362 w 1715332"/>
                <a:gd name="connsiteY182" fmla="*/ 1098230 h 1713864"/>
                <a:gd name="connsiteX183" fmla="*/ 1440970 w 1715332"/>
                <a:gd name="connsiteY183" fmla="*/ 1103838 h 1713864"/>
                <a:gd name="connsiteX184" fmla="*/ 1440970 w 1715332"/>
                <a:gd name="connsiteY184" fmla="*/ 1234139 h 1713864"/>
                <a:gd name="connsiteX185" fmla="*/ 1506251 w 1715332"/>
                <a:gd name="connsiteY185" fmla="*/ 1234139 h 1713864"/>
                <a:gd name="connsiteX186" fmla="*/ 1506251 w 1715332"/>
                <a:gd name="connsiteY186" fmla="*/ 1171923 h 1713864"/>
                <a:gd name="connsiteX187" fmla="*/ 1511762 w 1715332"/>
                <a:gd name="connsiteY187" fmla="*/ 1166412 h 1713864"/>
                <a:gd name="connsiteX188" fmla="*/ 1578803 w 1715332"/>
                <a:gd name="connsiteY188" fmla="*/ 1166412 h 1713864"/>
                <a:gd name="connsiteX189" fmla="*/ 1578803 w 1715332"/>
                <a:gd name="connsiteY189" fmla="*/ 1102143 h 1713864"/>
                <a:gd name="connsiteX190" fmla="*/ 1584314 w 1715332"/>
                <a:gd name="connsiteY190" fmla="*/ 1096599 h 1713864"/>
                <a:gd name="connsiteX191" fmla="*/ 1640171 w 1715332"/>
                <a:gd name="connsiteY191" fmla="*/ 1096599 h 1713864"/>
                <a:gd name="connsiteX192" fmla="*/ 1645779 w 1715332"/>
                <a:gd name="connsiteY192" fmla="*/ 1102208 h 1713864"/>
                <a:gd name="connsiteX193" fmla="*/ 1645779 w 1715332"/>
                <a:gd name="connsiteY193" fmla="*/ 1371255 h 1713864"/>
                <a:gd name="connsiteX194" fmla="*/ 1585651 w 1715332"/>
                <a:gd name="connsiteY194" fmla="*/ 1371255 h 1713864"/>
                <a:gd name="connsiteX195" fmla="*/ 1578803 w 1715332"/>
                <a:gd name="connsiteY195" fmla="*/ 1364407 h 1713864"/>
                <a:gd name="connsiteX196" fmla="*/ 1578803 w 1715332"/>
                <a:gd name="connsiteY196" fmla="*/ 1235639 h 1713864"/>
                <a:gd name="connsiteX197" fmla="*/ 1508631 w 1715332"/>
                <a:gd name="connsiteY197" fmla="*/ 1235639 h 1713864"/>
                <a:gd name="connsiteX198" fmla="*/ 1508632 w 1715332"/>
                <a:gd name="connsiteY198" fmla="*/ 1235639 h 1713864"/>
                <a:gd name="connsiteX199" fmla="*/ 1508632 w 1715332"/>
                <a:gd name="connsiteY199" fmla="*/ 1301963 h 1713864"/>
                <a:gd name="connsiteX200" fmla="*/ 1507229 w 1715332"/>
                <a:gd name="connsiteY200" fmla="*/ 1303365 h 1713864"/>
                <a:gd name="connsiteX201" fmla="*/ 1441003 w 1715332"/>
                <a:gd name="connsiteY201" fmla="*/ 1303365 h 1713864"/>
                <a:gd name="connsiteX202" fmla="*/ 1441003 w 1715332"/>
                <a:gd name="connsiteY202" fmla="*/ 1369787 h 1713864"/>
                <a:gd name="connsiteX203" fmla="*/ 1504425 w 1715332"/>
                <a:gd name="connsiteY203" fmla="*/ 1369787 h 1713864"/>
                <a:gd name="connsiteX204" fmla="*/ 1510033 w 1715332"/>
                <a:gd name="connsiteY204" fmla="*/ 1375396 h 1713864"/>
                <a:gd name="connsiteX205" fmla="*/ 1510033 w 1715332"/>
                <a:gd name="connsiteY205" fmla="*/ 1439014 h 1713864"/>
                <a:gd name="connsiteX206" fmla="*/ 1640171 w 1715332"/>
                <a:gd name="connsiteY206" fmla="*/ 1439209 h 1713864"/>
                <a:gd name="connsiteX207" fmla="*/ 1645780 w 1715332"/>
                <a:gd name="connsiteY207" fmla="*/ 1444818 h 1713864"/>
                <a:gd name="connsiteX208" fmla="*/ 1645780 w 1715332"/>
                <a:gd name="connsiteY208" fmla="*/ 1507294 h 1713864"/>
                <a:gd name="connsiteX209" fmla="*/ 1709724 w 1715332"/>
                <a:gd name="connsiteY209" fmla="*/ 1507294 h 1713864"/>
                <a:gd name="connsiteX210" fmla="*/ 1715332 w 1715332"/>
                <a:gd name="connsiteY210" fmla="*/ 1512935 h 1713864"/>
                <a:gd name="connsiteX211" fmla="*/ 1715332 w 1715332"/>
                <a:gd name="connsiteY211" fmla="*/ 1571042 h 1713864"/>
                <a:gd name="connsiteX212" fmla="*/ 1709821 w 1715332"/>
                <a:gd name="connsiteY212" fmla="*/ 1576553 h 1713864"/>
                <a:gd name="connsiteX213" fmla="*/ 1583108 w 1715332"/>
                <a:gd name="connsiteY213" fmla="*/ 1576553 h 1713864"/>
                <a:gd name="connsiteX214" fmla="*/ 1576260 w 1715332"/>
                <a:gd name="connsiteY214" fmla="*/ 1569705 h 1713864"/>
                <a:gd name="connsiteX215" fmla="*/ 1576260 w 1715332"/>
                <a:gd name="connsiteY215" fmla="*/ 1508468 h 1713864"/>
                <a:gd name="connsiteX216" fmla="*/ 1441035 w 1715332"/>
                <a:gd name="connsiteY216" fmla="*/ 1508468 h 1713864"/>
                <a:gd name="connsiteX217" fmla="*/ 1441035 w 1715332"/>
                <a:gd name="connsiteY217" fmla="*/ 1646236 h 1713864"/>
                <a:gd name="connsiteX218" fmla="*/ 1304376 w 1715332"/>
                <a:gd name="connsiteY218" fmla="*/ 1646236 h 1713864"/>
                <a:gd name="connsiteX219" fmla="*/ 1302811 w 1715332"/>
                <a:gd name="connsiteY219" fmla="*/ 1647801 h 1713864"/>
                <a:gd name="connsiteX220" fmla="*/ 1302811 w 1715332"/>
                <a:gd name="connsiteY220" fmla="*/ 1713864 h 1713864"/>
                <a:gd name="connsiteX221" fmla="*/ 1102339 w 1715332"/>
                <a:gd name="connsiteY221" fmla="*/ 1713864 h 1713864"/>
                <a:gd name="connsiteX222" fmla="*/ 1095491 w 1715332"/>
                <a:gd name="connsiteY222" fmla="*/ 1707017 h 1713864"/>
                <a:gd name="connsiteX223" fmla="*/ 1095491 w 1715332"/>
                <a:gd name="connsiteY223" fmla="*/ 1576912 h 1713864"/>
                <a:gd name="connsiteX224" fmla="*/ 1162891 w 1715332"/>
                <a:gd name="connsiteY224" fmla="*/ 1576912 h 1713864"/>
                <a:gd name="connsiteX225" fmla="*/ 1162891 w 1715332"/>
                <a:gd name="connsiteY225" fmla="*/ 1641377 h 1713864"/>
                <a:gd name="connsiteX226" fmla="*/ 1169739 w 1715332"/>
                <a:gd name="connsiteY226" fmla="*/ 1648225 h 1713864"/>
                <a:gd name="connsiteX227" fmla="*/ 1295246 w 1715332"/>
                <a:gd name="connsiteY227" fmla="*/ 1648225 h 1713864"/>
                <a:gd name="connsiteX228" fmla="*/ 1300757 w 1715332"/>
                <a:gd name="connsiteY228" fmla="*/ 1642714 h 1713864"/>
                <a:gd name="connsiteX229" fmla="*/ 1300757 w 1715332"/>
                <a:gd name="connsiteY229" fmla="*/ 1579684 h 1713864"/>
                <a:gd name="connsiteX230" fmla="*/ 1364896 w 1715332"/>
                <a:gd name="connsiteY230" fmla="*/ 1579684 h 1713864"/>
                <a:gd name="connsiteX231" fmla="*/ 1370407 w 1715332"/>
                <a:gd name="connsiteY231" fmla="*/ 1574173 h 1713864"/>
                <a:gd name="connsiteX232" fmla="*/ 1370407 w 1715332"/>
                <a:gd name="connsiteY232" fmla="*/ 1515935 h 1713864"/>
                <a:gd name="connsiteX233" fmla="*/ 1364799 w 1715332"/>
                <a:gd name="connsiteY233" fmla="*/ 1510327 h 1713864"/>
                <a:gd name="connsiteX234" fmla="*/ 1301050 w 1715332"/>
                <a:gd name="connsiteY234" fmla="*/ 1510327 h 1713864"/>
                <a:gd name="connsiteX235" fmla="*/ 1301050 w 1715332"/>
                <a:gd name="connsiteY235" fmla="*/ 1444590 h 1713864"/>
                <a:gd name="connsiteX236" fmla="*/ 1295442 w 1715332"/>
                <a:gd name="connsiteY236" fmla="*/ 1438981 h 1713864"/>
                <a:gd name="connsiteX237" fmla="*/ 1237204 w 1715332"/>
                <a:gd name="connsiteY237" fmla="*/ 1438981 h 1713864"/>
                <a:gd name="connsiteX238" fmla="*/ 1231693 w 1715332"/>
                <a:gd name="connsiteY238" fmla="*/ 1444492 h 1713864"/>
                <a:gd name="connsiteX239" fmla="*/ 1231693 w 1715332"/>
                <a:gd name="connsiteY239" fmla="*/ 1510294 h 1713864"/>
                <a:gd name="connsiteX240" fmla="*/ 1164587 w 1715332"/>
                <a:gd name="connsiteY240" fmla="*/ 1510294 h 1713864"/>
                <a:gd name="connsiteX241" fmla="*/ 1164587 w 1715332"/>
                <a:gd name="connsiteY241" fmla="*/ 1444557 h 1713864"/>
                <a:gd name="connsiteX242" fmla="*/ 1158978 w 1715332"/>
                <a:gd name="connsiteY242" fmla="*/ 1438949 h 1713864"/>
                <a:gd name="connsiteX243" fmla="*/ 1100741 w 1715332"/>
                <a:gd name="connsiteY243" fmla="*/ 1438949 h 1713864"/>
                <a:gd name="connsiteX244" fmla="*/ 1095230 w 1715332"/>
                <a:gd name="connsiteY244" fmla="*/ 1444459 h 1713864"/>
                <a:gd name="connsiteX245" fmla="*/ 1095230 w 1715332"/>
                <a:gd name="connsiteY245" fmla="*/ 1576684 h 1713864"/>
                <a:gd name="connsiteX246" fmla="*/ 1035264 w 1715332"/>
                <a:gd name="connsiteY246" fmla="*/ 1576684 h 1713864"/>
                <a:gd name="connsiteX247" fmla="*/ 1028417 w 1715332"/>
                <a:gd name="connsiteY247" fmla="*/ 1569836 h 1713864"/>
                <a:gd name="connsiteX248" fmla="*/ 1028417 w 1715332"/>
                <a:gd name="connsiteY248" fmla="*/ 1440807 h 1713864"/>
                <a:gd name="connsiteX249" fmla="*/ 962549 w 1715332"/>
                <a:gd name="connsiteY249" fmla="*/ 1440807 h 1713864"/>
                <a:gd name="connsiteX250" fmla="*/ 961701 w 1715332"/>
                <a:gd name="connsiteY250" fmla="*/ 1439959 h 1713864"/>
                <a:gd name="connsiteX251" fmla="*/ 961701 w 1715332"/>
                <a:gd name="connsiteY251" fmla="*/ 1503186 h 1713864"/>
                <a:gd name="connsiteX252" fmla="*/ 956190 w 1715332"/>
                <a:gd name="connsiteY252" fmla="*/ 1508696 h 1713864"/>
                <a:gd name="connsiteX253" fmla="*/ 898311 w 1715332"/>
                <a:gd name="connsiteY253" fmla="*/ 1508696 h 1713864"/>
                <a:gd name="connsiteX254" fmla="*/ 891464 w 1715332"/>
                <a:gd name="connsiteY254" fmla="*/ 1501849 h 1713864"/>
                <a:gd name="connsiteX255" fmla="*/ 891464 w 1715332"/>
                <a:gd name="connsiteY255" fmla="*/ 1376896 h 1713864"/>
                <a:gd name="connsiteX256" fmla="*/ 896975 w 1715332"/>
                <a:gd name="connsiteY256" fmla="*/ 1371385 h 1713864"/>
                <a:gd name="connsiteX257" fmla="*/ 961734 w 1715332"/>
                <a:gd name="connsiteY257" fmla="*/ 1371385 h 1713864"/>
                <a:gd name="connsiteX258" fmla="*/ 961734 w 1715332"/>
                <a:gd name="connsiteY258" fmla="*/ 1305550 h 1713864"/>
                <a:gd name="connsiteX259" fmla="*/ 964212 w 1715332"/>
                <a:gd name="connsiteY259" fmla="*/ 1303072 h 1713864"/>
                <a:gd name="connsiteX260" fmla="*/ 1095426 w 1715332"/>
                <a:gd name="connsiteY260" fmla="*/ 1303072 h 1713864"/>
                <a:gd name="connsiteX261" fmla="*/ 1095426 w 1715332"/>
                <a:gd name="connsiteY261" fmla="*/ 1234563 h 1713864"/>
                <a:gd name="connsiteX262" fmla="*/ 1035851 w 1715332"/>
                <a:gd name="connsiteY262" fmla="*/ 1234563 h 1713864"/>
                <a:gd name="connsiteX263" fmla="*/ 1029003 w 1715332"/>
                <a:gd name="connsiteY263" fmla="*/ 1227715 h 1713864"/>
                <a:gd name="connsiteX264" fmla="*/ 1029003 w 1715332"/>
                <a:gd name="connsiteY264" fmla="*/ 1170847 h 1713864"/>
                <a:gd name="connsiteX265" fmla="*/ 1034514 w 1715332"/>
                <a:gd name="connsiteY265" fmla="*/ 1165337 h 1713864"/>
                <a:gd name="connsiteX266" fmla="*/ 1095426 w 1715332"/>
                <a:gd name="connsiteY266" fmla="*/ 1165337 h 1713864"/>
                <a:gd name="connsiteX267" fmla="*/ 1095426 w 1715332"/>
                <a:gd name="connsiteY267" fmla="*/ 1103741 h 1713864"/>
                <a:gd name="connsiteX268" fmla="*/ 1100936 w 1715332"/>
                <a:gd name="connsiteY268" fmla="*/ 1098230 h 1713864"/>
                <a:gd name="connsiteX269" fmla="*/ 1232020 w 1715332"/>
                <a:gd name="connsiteY269" fmla="*/ 1098230 h 1713864"/>
                <a:gd name="connsiteX270" fmla="*/ 1232020 w 1715332"/>
                <a:gd name="connsiteY270" fmla="*/ 1032069 h 1713864"/>
                <a:gd name="connsiteX271" fmla="*/ 1237530 w 1715332"/>
                <a:gd name="connsiteY271" fmla="*/ 1026558 h 1713864"/>
                <a:gd name="connsiteX272" fmla="*/ 210613 w 1715332"/>
                <a:gd name="connsiteY272" fmla="*/ 960821 h 1713864"/>
                <a:gd name="connsiteX273" fmla="*/ 207124 w 1715332"/>
                <a:gd name="connsiteY273" fmla="*/ 964309 h 1713864"/>
                <a:gd name="connsiteX274" fmla="*/ 207124 w 1715332"/>
                <a:gd name="connsiteY274" fmla="*/ 1029199 h 1713864"/>
                <a:gd name="connsiteX275" fmla="*/ 272013 w 1715332"/>
                <a:gd name="connsiteY275" fmla="*/ 1029199 h 1713864"/>
                <a:gd name="connsiteX276" fmla="*/ 275503 w 1715332"/>
                <a:gd name="connsiteY276" fmla="*/ 1025710 h 1713864"/>
                <a:gd name="connsiteX277" fmla="*/ 275535 w 1715332"/>
                <a:gd name="connsiteY277" fmla="*/ 1025710 h 1713864"/>
                <a:gd name="connsiteX278" fmla="*/ 275535 w 1715332"/>
                <a:gd name="connsiteY278" fmla="*/ 964309 h 1713864"/>
                <a:gd name="connsiteX279" fmla="*/ 272046 w 1715332"/>
                <a:gd name="connsiteY279" fmla="*/ 960821 h 1713864"/>
                <a:gd name="connsiteX280" fmla="*/ 271868 w 1715332"/>
                <a:gd name="connsiteY280" fmla="*/ 960821 h 1713864"/>
                <a:gd name="connsiteX281" fmla="*/ 272863 w 1715332"/>
                <a:gd name="connsiteY281" fmla="*/ 963918 h 1713864"/>
                <a:gd name="connsiteX282" fmla="*/ 272863 w 1715332"/>
                <a:gd name="connsiteY282" fmla="*/ 1024993 h 1713864"/>
                <a:gd name="connsiteX283" fmla="*/ 271721 w 1715332"/>
                <a:gd name="connsiteY283" fmla="*/ 1028548 h 1713864"/>
                <a:gd name="connsiteX284" fmla="*/ 271721 w 1715332"/>
                <a:gd name="connsiteY284" fmla="*/ 960821 h 1713864"/>
                <a:gd name="connsiteX285" fmla="*/ 1444036 w 1715332"/>
                <a:gd name="connsiteY285" fmla="*/ 958799 h 1713864"/>
                <a:gd name="connsiteX286" fmla="*/ 1577271 w 1715332"/>
                <a:gd name="connsiteY286" fmla="*/ 958799 h 1713864"/>
                <a:gd name="connsiteX287" fmla="*/ 1578771 w 1715332"/>
                <a:gd name="connsiteY287" fmla="*/ 960299 h 1713864"/>
                <a:gd name="connsiteX288" fmla="*/ 1578771 w 1715332"/>
                <a:gd name="connsiteY288" fmla="*/ 1022515 h 1713864"/>
                <a:gd name="connsiteX289" fmla="*/ 1573260 w 1715332"/>
                <a:gd name="connsiteY289" fmla="*/ 1028026 h 1713864"/>
                <a:gd name="connsiteX290" fmla="*/ 1444851 w 1715332"/>
                <a:gd name="connsiteY290" fmla="*/ 1028026 h 1713864"/>
                <a:gd name="connsiteX291" fmla="*/ 1438525 w 1715332"/>
                <a:gd name="connsiteY291" fmla="*/ 1021700 h 1713864"/>
                <a:gd name="connsiteX292" fmla="*/ 1438525 w 1715332"/>
                <a:gd name="connsiteY292" fmla="*/ 964310 h 1713864"/>
                <a:gd name="connsiteX293" fmla="*/ 1444036 w 1715332"/>
                <a:gd name="connsiteY293" fmla="*/ 958799 h 1713864"/>
                <a:gd name="connsiteX294" fmla="*/ 897431 w 1715332"/>
                <a:gd name="connsiteY294" fmla="*/ 890127 h 1713864"/>
                <a:gd name="connsiteX295" fmla="*/ 955669 w 1715332"/>
                <a:gd name="connsiteY295" fmla="*/ 890127 h 1713864"/>
                <a:gd name="connsiteX296" fmla="*/ 961277 w 1715332"/>
                <a:gd name="connsiteY296" fmla="*/ 895736 h 1713864"/>
                <a:gd name="connsiteX297" fmla="*/ 961277 w 1715332"/>
                <a:gd name="connsiteY297" fmla="*/ 951300 h 1713864"/>
                <a:gd name="connsiteX298" fmla="*/ 955767 w 1715332"/>
                <a:gd name="connsiteY298" fmla="*/ 956810 h 1713864"/>
                <a:gd name="connsiteX299" fmla="*/ 898801 w 1715332"/>
                <a:gd name="connsiteY299" fmla="*/ 956810 h 1713864"/>
                <a:gd name="connsiteX300" fmla="*/ 891953 w 1715332"/>
                <a:gd name="connsiteY300" fmla="*/ 949963 h 1713864"/>
                <a:gd name="connsiteX301" fmla="*/ 891953 w 1715332"/>
                <a:gd name="connsiteY301" fmla="*/ 895670 h 1713864"/>
                <a:gd name="connsiteX302" fmla="*/ 897431 w 1715332"/>
                <a:gd name="connsiteY302" fmla="*/ 890127 h 1713864"/>
                <a:gd name="connsiteX303" fmla="*/ 1651291 w 1715332"/>
                <a:gd name="connsiteY303" fmla="*/ 822498 h 1713864"/>
                <a:gd name="connsiteX304" fmla="*/ 1709398 w 1715332"/>
                <a:gd name="connsiteY304" fmla="*/ 822498 h 1713864"/>
                <a:gd name="connsiteX305" fmla="*/ 1715006 w 1715332"/>
                <a:gd name="connsiteY305" fmla="*/ 828107 h 1713864"/>
                <a:gd name="connsiteX306" fmla="*/ 1715006 w 1715332"/>
                <a:gd name="connsiteY306" fmla="*/ 1021080 h 1713864"/>
                <a:gd name="connsiteX307" fmla="*/ 1709496 w 1715332"/>
                <a:gd name="connsiteY307" fmla="*/ 1026591 h 1713864"/>
                <a:gd name="connsiteX308" fmla="*/ 1645780 w 1715332"/>
                <a:gd name="connsiteY308" fmla="*/ 1026591 h 1713864"/>
                <a:gd name="connsiteX309" fmla="*/ 1645780 w 1715332"/>
                <a:gd name="connsiteY309" fmla="*/ 959843 h 1713864"/>
                <a:gd name="connsiteX310" fmla="*/ 1578966 w 1715332"/>
                <a:gd name="connsiteY310" fmla="*/ 959843 h 1713864"/>
                <a:gd name="connsiteX311" fmla="*/ 1578966 w 1715332"/>
                <a:gd name="connsiteY311" fmla="*/ 896127 h 1713864"/>
                <a:gd name="connsiteX312" fmla="*/ 1584444 w 1715332"/>
                <a:gd name="connsiteY312" fmla="*/ 890616 h 1713864"/>
                <a:gd name="connsiteX313" fmla="*/ 1645780 w 1715332"/>
                <a:gd name="connsiteY313" fmla="*/ 890616 h 1713864"/>
                <a:gd name="connsiteX314" fmla="*/ 1645780 w 1715332"/>
                <a:gd name="connsiteY314" fmla="*/ 828041 h 1713864"/>
                <a:gd name="connsiteX315" fmla="*/ 1651291 w 1715332"/>
                <a:gd name="connsiteY315" fmla="*/ 822498 h 1713864"/>
                <a:gd name="connsiteX316" fmla="*/ 758293 w 1715332"/>
                <a:gd name="connsiteY316" fmla="*/ 754804 h 1713864"/>
                <a:gd name="connsiteX317" fmla="*/ 820606 w 1715332"/>
                <a:gd name="connsiteY317" fmla="*/ 754804 h 1713864"/>
                <a:gd name="connsiteX318" fmla="*/ 824160 w 1715332"/>
                <a:gd name="connsiteY318" fmla="*/ 758358 h 1713864"/>
                <a:gd name="connsiteX319" fmla="*/ 824160 w 1715332"/>
                <a:gd name="connsiteY319" fmla="*/ 886605 h 1713864"/>
                <a:gd name="connsiteX320" fmla="*/ 820671 w 1715332"/>
                <a:gd name="connsiteY320" fmla="*/ 890094 h 1713864"/>
                <a:gd name="connsiteX321" fmla="*/ 756434 w 1715332"/>
                <a:gd name="connsiteY321" fmla="*/ 890094 h 1713864"/>
                <a:gd name="connsiteX322" fmla="*/ 756434 w 1715332"/>
                <a:gd name="connsiteY322" fmla="*/ 960690 h 1713864"/>
                <a:gd name="connsiteX323" fmla="*/ 756336 w 1715332"/>
                <a:gd name="connsiteY323" fmla="*/ 960788 h 1713864"/>
                <a:gd name="connsiteX324" fmla="*/ 817575 w 1715332"/>
                <a:gd name="connsiteY324" fmla="*/ 960788 h 1713864"/>
                <a:gd name="connsiteX325" fmla="*/ 821064 w 1715332"/>
                <a:gd name="connsiteY325" fmla="*/ 964277 h 1713864"/>
                <a:gd name="connsiteX326" fmla="*/ 821064 w 1715332"/>
                <a:gd name="connsiteY326" fmla="*/ 1025091 h 1713864"/>
                <a:gd name="connsiteX327" fmla="*/ 817510 w 1715332"/>
                <a:gd name="connsiteY327" fmla="*/ 1028645 h 1713864"/>
                <a:gd name="connsiteX328" fmla="*/ 620526 w 1715332"/>
                <a:gd name="connsiteY328" fmla="*/ 1028645 h 1713864"/>
                <a:gd name="connsiteX329" fmla="*/ 617037 w 1715332"/>
                <a:gd name="connsiteY329" fmla="*/ 1025156 h 1713864"/>
                <a:gd name="connsiteX330" fmla="*/ 617037 w 1715332"/>
                <a:gd name="connsiteY330" fmla="*/ 960788 h 1713864"/>
                <a:gd name="connsiteX331" fmla="*/ 687078 w 1715332"/>
                <a:gd name="connsiteY331" fmla="*/ 960788 h 1713864"/>
                <a:gd name="connsiteX332" fmla="*/ 687078 w 1715332"/>
                <a:gd name="connsiteY332" fmla="*/ 889768 h 1713864"/>
                <a:gd name="connsiteX333" fmla="*/ 690567 w 1715332"/>
                <a:gd name="connsiteY333" fmla="*/ 886279 h 1713864"/>
                <a:gd name="connsiteX334" fmla="*/ 752880 w 1715332"/>
                <a:gd name="connsiteY334" fmla="*/ 886279 h 1713864"/>
                <a:gd name="connsiteX335" fmla="*/ 754804 w 1715332"/>
                <a:gd name="connsiteY335" fmla="*/ 888204 h 1713864"/>
                <a:gd name="connsiteX336" fmla="*/ 754804 w 1715332"/>
                <a:gd name="connsiteY336" fmla="*/ 758293 h 1713864"/>
                <a:gd name="connsiteX337" fmla="*/ 758293 w 1715332"/>
                <a:gd name="connsiteY337" fmla="*/ 754804 h 1713864"/>
                <a:gd name="connsiteX338" fmla="*/ 343196 w 1715332"/>
                <a:gd name="connsiteY338" fmla="*/ 752522 h 1713864"/>
                <a:gd name="connsiteX339" fmla="*/ 343196 w 1715332"/>
                <a:gd name="connsiteY339" fmla="*/ 820216 h 1713864"/>
                <a:gd name="connsiteX340" fmla="*/ 346652 w 1715332"/>
                <a:gd name="connsiteY340" fmla="*/ 823672 h 1713864"/>
                <a:gd name="connsiteX341" fmla="*/ 477931 w 1715332"/>
                <a:gd name="connsiteY341" fmla="*/ 823672 h 1713864"/>
                <a:gd name="connsiteX342" fmla="*/ 477931 w 1715332"/>
                <a:gd name="connsiteY342" fmla="*/ 890159 h 1713864"/>
                <a:gd name="connsiteX343" fmla="*/ 413042 w 1715332"/>
                <a:gd name="connsiteY343" fmla="*/ 890159 h 1713864"/>
                <a:gd name="connsiteX344" fmla="*/ 409553 w 1715332"/>
                <a:gd name="connsiteY344" fmla="*/ 893648 h 1713864"/>
                <a:gd name="connsiteX345" fmla="*/ 409553 w 1715332"/>
                <a:gd name="connsiteY345" fmla="*/ 954984 h 1713864"/>
                <a:gd name="connsiteX346" fmla="*/ 413107 w 1715332"/>
                <a:gd name="connsiteY346" fmla="*/ 958538 h 1713864"/>
                <a:gd name="connsiteX347" fmla="*/ 474442 w 1715332"/>
                <a:gd name="connsiteY347" fmla="*/ 958538 h 1713864"/>
                <a:gd name="connsiteX348" fmla="*/ 477931 w 1715332"/>
                <a:gd name="connsiteY348" fmla="*/ 955049 h 1713864"/>
                <a:gd name="connsiteX349" fmla="*/ 477931 w 1715332"/>
                <a:gd name="connsiteY349" fmla="*/ 890616 h 1713864"/>
                <a:gd name="connsiteX350" fmla="*/ 543799 w 1715332"/>
                <a:gd name="connsiteY350" fmla="*/ 890616 h 1713864"/>
                <a:gd name="connsiteX351" fmla="*/ 547288 w 1715332"/>
                <a:gd name="connsiteY351" fmla="*/ 887127 h 1713864"/>
                <a:gd name="connsiteX352" fmla="*/ 547288 w 1715332"/>
                <a:gd name="connsiteY352" fmla="*/ 816270 h 1713864"/>
                <a:gd name="connsiteX353" fmla="*/ 547223 w 1715332"/>
                <a:gd name="connsiteY353" fmla="*/ 815944 h 1713864"/>
                <a:gd name="connsiteX354" fmla="*/ 547223 w 1715332"/>
                <a:gd name="connsiteY354" fmla="*/ 756011 h 1713864"/>
                <a:gd name="connsiteX355" fmla="*/ 543734 w 1715332"/>
                <a:gd name="connsiteY355" fmla="*/ 752522 h 1713864"/>
                <a:gd name="connsiteX356" fmla="*/ 141191 w 1715332"/>
                <a:gd name="connsiteY356" fmla="*/ 752359 h 1713864"/>
                <a:gd name="connsiteX357" fmla="*/ 205461 w 1715332"/>
                <a:gd name="connsiteY357" fmla="*/ 752359 h 1713864"/>
                <a:gd name="connsiteX358" fmla="*/ 208950 w 1715332"/>
                <a:gd name="connsiteY358" fmla="*/ 755848 h 1713864"/>
                <a:gd name="connsiteX359" fmla="*/ 208950 w 1715332"/>
                <a:gd name="connsiteY359" fmla="*/ 820118 h 1713864"/>
                <a:gd name="connsiteX360" fmla="*/ 205494 w 1715332"/>
                <a:gd name="connsiteY360" fmla="*/ 823607 h 1713864"/>
                <a:gd name="connsiteX361" fmla="*/ 141191 w 1715332"/>
                <a:gd name="connsiteY361" fmla="*/ 823607 h 1713864"/>
                <a:gd name="connsiteX362" fmla="*/ 137702 w 1715332"/>
                <a:gd name="connsiteY362" fmla="*/ 820118 h 1713864"/>
                <a:gd name="connsiteX363" fmla="*/ 137702 w 1715332"/>
                <a:gd name="connsiteY363" fmla="*/ 755848 h 1713864"/>
                <a:gd name="connsiteX364" fmla="*/ 141191 w 1715332"/>
                <a:gd name="connsiteY364" fmla="*/ 752359 h 1713864"/>
                <a:gd name="connsiteX365" fmla="*/ 1101230 w 1715332"/>
                <a:gd name="connsiteY365" fmla="*/ 687535 h 1713864"/>
                <a:gd name="connsiteX366" fmla="*/ 1095720 w 1715332"/>
                <a:gd name="connsiteY366" fmla="*/ 693046 h 1713864"/>
                <a:gd name="connsiteX367" fmla="*/ 1095720 w 1715332"/>
                <a:gd name="connsiteY367" fmla="*/ 754088 h 1713864"/>
                <a:gd name="connsiteX368" fmla="*/ 1096274 w 1715332"/>
                <a:gd name="connsiteY368" fmla="*/ 754642 h 1713864"/>
                <a:gd name="connsiteX369" fmla="*/ 1034547 w 1715332"/>
                <a:gd name="connsiteY369" fmla="*/ 754642 h 1713864"/>
                <a:gd name="connsiteX370" fmla="*/ 1029036 w 1715332"/>
                <a:gd name="connsiteY370" fmla="*/ 760152 h 1713864"/>
                <a:gd name="connsiteX371" fmla="*/ 1029036 w 1715332"/>
                <a:gd name="connsiteY371" fmla="*/ 820868 h 1713864"/>
                <a:gd name="connsiteX372" fmla="*/ 1029461 w 1715332"/>
                <a:gd name="connsiteY372" fmla="*/ 821292 h 1713864"/>
                <a:gd name="connsiteX373" fmla="*/ 1161489 w 1715332"/>
                <a:gd name="connsiteY373" fmla="*/ 821292 h 1713864"/>
                <a:gd name="connsiteX374" fmla="*/ 1167000 w 1715332"/>
                <a:gd name="connsiteY374" fmla="*/ 815781 h 1713864"/>
                <a:gd name="connsiteX375" fmla="*/ 1167000 w 1715332"/>
                <a:gd name="connsiteY375" fmla="*/ 755033 h 1713864"/>
                <a:gd name="connsiteX376" fmla="*/ 1166609 w 1715332"/>
                <a:gd name="connsiteY376" fmla="*/ 754642 h 1713864"/>
                <a:gd name="connsiteX377" fmla="*/ 1230552 w 1715332"/>
                <a:gd name="connsiteY377" fmla="*/ 754642 h 1713864"/>
                <a:gd name="connsiteX378" fmla="*/ 1236063 w 1715332"/>
                <a:gd name="connsiteY378" fmla="*/ 749131 h 1713864"/>
                <a:gd name="connsiteX379" fmla="*/ 1236063 w 1715332"/>
                <a:gd name="connsiteY379" fmla="*/ 693144 h 1713864"/>
                <a:gd name="connsiteX380" fmla="*/ 1230455 w 1715332"/>
                <a:gd name="connsiteY380" fmla="*/ 687535 h 1713864"/>
                <a:gd name="connsiteX381" fmla="*/ 1445829 w 1715332"/>
                <a:gd name="connsiteY381" fmla="*/ 619026 h 1713864"/>
                <a:gd name="connsiteX382" fmla="*/ 1509544 w 1715332"/>
                <a:gd name="connsiteY382" fmla="*/ 619026 h 1713864"/>
                <a:gd name="connsiteX383" fmla="*/ 1509544 w 1715332"/>
                <a:gd name="connsiteY383" fmla="*/ 686589 h 1713864"/>
                <a:gd name="connsiteX384" fmla="*/ 1578868 w 1715332"/>
                <a:gd name="connsiteY384" fmla="*/ 686589 h 1713864"/>
                <a:gd name="connsiteX385" fmla="*/ 1578868 w 1715332"/>
                <a:gd name="connsiteY385" fmla="*/ 753990 h 1713864"/>
                <a:gd name="connsiteX386" fmla="*/ 1509544 w 1715332"/>
                <a:gd name="connsiteY386" fmla="*/ 753990 h 1713864"/>
                <a:gd name="connsiteX387" fmla="*/ 1509544 w 1715332"/>
                <a:gd name="connsiteY387" fmla="*/ 815782 h 1713864"/>
                <a:gd name="connsiteX388" fmla="*/ 1504034 w 1715332"/>
                <a:gd name="connsiteY388" fmla="*/ 821325 h 1713864"/>
                <a:gd name="connsiteX389" fmla="*/ 1445927 w 1715332"/>
                <a:gd name="connsiteY389" fmla="*/ 821325 h 1713864"/>
                <a:gd name="connsiteX390" fmla="*/ 1440318 w 1715332"/>
                <a:gd name="connsiteY390" fmla="*/ 815717 h 1713864"/>
                <a:gd name="connsiteX391" fmla="*/ 1440318 w 1715332"/>
                <a:gd name="connsiteY391" fmla="*/ 624537 h 1713864"/>
                <a:gd name="connsiteX392" fmla="*/ 1445829 w 1715332"/>
                <a:gd name="connsiteY392" fmla="*/ 619026 h 1713864"/>
                <a:gd name="connsiteX393" fmla="*/ 412292 w 1715332"/>
                <a:gd name="connsiteY393" fmla="*/ 617526 h 1713864"/>
                <a:gd name="connsiteX394" fmla="*/ 412292 w 1715332"/>
                <a:gd name="connsiteY394" fmla="*/ 683850 h 1713864"/>
                <a:gd name="connsiteX395" fmla="*/ 415781 w 1715332"/>
                <a:gd name="connsiteY395" fmla="*/ 687339 h 1713864"/>
                <a:gd name="connsiteX396" fmla="*/ 478551 w 1715332"/>
                <a:gd name="connsiteY396" fmla="*/ 687339 h 1713864"/>
                <a:gd name="connsiteX397" fmla="*/ 482105 w 1715332"/>
                <a:gd name="connsiteY397" fmla="*/ 683785 h 1713864"/>
                <a:gd name="connsiteX398" fmla="*/ 482105 w 1715332"/>
                <a:gd name="connsiteY398" fmla="*/ 621015 h 1713864"/>
                <a:gd name="connsiteX399" fmla="*/ 478616 w 1715332"/>
                <a:gd name="connsiteY399" fmla="*/ 617526 h 1713864"/>
                <a:gd name="connsiteX400" fmla="*/ 1515153 w 1715332"/>
                <a:gd name="connsiteY400" fmla="*/ 549702 h 1713864"/>
                <a:gd name="connsiteX401" fmla="*/ 1572217 w 1715332"/>
                <a:gd name="connsiteY401" fmla="*/ 549702 h 1713864"/>
                <a:gd name="connsiteX402" fmla="*/ 1577727 w 1715332"/>
                <a:gd name="connsiteY402" fmla="*/ 555213 h 1713864"/>
                <a:gd name="connsiteX403" fmla="*/ 1577727 w 1715332"/>
                <a:gd name="connsiteY403" fmla="*/ 617950 h 1713864"/>
                <a:gd name="connsiteX404" fmla="*/ 1509544 w 1715332"/>
                <a:gd name="connsiteY404" fmla="*/ 617950 h 1713864"/>
                <a:gd name="connsiteX405" fmla="*/ 1509544 w 1715332"/>
                <a:gd name="connsiteY405" fmla="*/ 555311 h 1713864"/>
                <a:gd name="connsiteX406" fmla="*/ 1515153 w 1715332"/>
                <a:gd name="connsiteY406" fmla="*/ 549702 h 1713864"/>
                <a:gd name="connsiteX407" fmla="*/ 5576 w 1715332"/>
                <a:gd name="connsiteY407" fmla="*/ 549702 h 1713864"/>
                <a:gd name="connsiteX408" fmla="*/ 66813 w 1715332"/>
                <a:gd name="connsiteY408" fmla="*/ 549702 h 1713864"/>
                <a:gd name="connsiteX409" fmla="*/ 70302 w 1715332"/>
                <a:gd name="connsiteY409" fmla="*/ 553191 h 1713864"/>
                <a:gd name="connsiteX410" fmla="*/ 70302 w 1715332"/>
                <a:gd name="connsiteY410" fmla="*/ 614428 h 1713864"/>
                <a:gd name="connsiteX411" fmla="*/ 66813 w 1715332"/>
                <a:gd name="connsiteY411" fmla="*/ 617918 h 1713864"/>
                <a:gd name="connsiteX412" fmla="*/ 5576 w 1715332"/>
                <a:gd name="connsiteY412" fmla="*/ 617918 h 1713864"/>
                <a:gd name="connsiteX413" fmla="*/ 2087 w 1715332"/>
                <a:gd name="connsiteY413" fmla="*/ 614428 h 1713864"/>
                <a:gd name="connsiteX414" fmla="*/ 2087 w 1715332"/>
                <a:gd name="connsiteY414" fmla="*/ 553191 h 1713864"/>
                <a:gd name="connsiteX415" fmla="*/ 5576 w 1715332"/>
                <a:gd name="connsiteY415" fmla="*/ 549702 h 1713864"/>
                <a:gd name="connsiteX416" fmla="*/ 829966 w 1715332"/>
                <a:gd name="connsiteY416" fmla="*/ 549636 h 1713864"/>
                <a:gd name="connsiteX417" fmla="*/ 888496 w 1715332"/>
                <a:gd name="connsiteY417" fmla="*/ 549636 h 1713864"/>
                <a:gd name="connsiteX418" fmla="*/ 894105 w 1715332"/>
                <a:gd name="connsiteY418" fmla="*/ 555245 h 1713864"/>
                <a:gd name="connsiteX419" fmla="*/ 894105 w 1715332"/>
                <a:gd name="connsiteY419" fmla="*/ 613776 h 1713864"/>
                <a:gd name="connsiteX420" fmla="*/ 888594 w 1715332"/>
                <a:gd name="connsiteY420" fmla="*/ 619286 h 1713864"/>
                <a:gd name="connsiteX421" fmla="*/ 824455 w 1715332"/>
                <a:gd name="connsiteY421" fmla="*/ 619286 h 1713864"/>
                <a:gd name="connsiteX422" fmla="*/ 824455 w 1715332"/>
                <a:gd name="connsiteY422" fmla="*/ 555147 h 1713864"/>
                <a:gd name="connsiteX423" fmla="*/ 829966 w 1715332"/>
                <a:gd name="connsiteY423" fmla="*/ 549636 h 1713864"/>
                <a:gd name="connsiteX424" fmla="*/ 1651291 w 1715332"/>
                <a:gd name="connsiteY424" fmla="*/ 549343 h 1713864"/>
                <a:gd name="connsiteX425" fmla="*/ 1709398 w 1715332"/>
                <a:gd name="connsiteY425" fmla="*/ 549343 h 1713864"/>
                <a:gd name="connsiteX426" fmla="*/ 1715006 w 1715332"/>
                <a:gd name="connsiteY426" fmla="*/ 554952 h 1713864"/>
                <a:gd name="connsiteX427" fmla="*/ 1715006 w 1715332"/>
                <a:gd name="connsiteY427" fmla="*/ 747925 h 1713864"/>
                <a:gd name="connsiteX428" fmla="*/ 1709496 w 1715332"/>
                <a:gd name="connsiteY428" fmla="*/ 753436 h 1713864"/>
                <a:gd name="connsiteX429" fmla="*/ 1645780 w 1715332"/>
                <a:gd name="connsiteY429" fmla="*/ 753436 h 1713864"/>
                <a:gd name="connsiteX430" fmla="*/ 1645780 w 1715332"/>
                <a:gd name="connsiteY430" fmla="*/ 686623 h 1713864"/>
                <a:gd name="connsiteX431" fmla="*/ 1578934 w 1715332"/>
                <a:gd name="connsiteY431" fmla="*/ 686623 h 1713864"/>
                <a:gd name="connsiteX432" fmla="*/ 1578934 w 1715332"/>
                <a:gd name="connsiteY432" fmla="*/ 618439 h 1713864"/>
                <a:gd name="connsiteX433" fmla="*/ 1645780 w 1715332"/>
                <a:gd name="connsiteY433" fmla="*/ 618439 h 1713864"/>
                <a:gd name="connsiteX434" fmla="*/ 1645780 w 1715332"/>
                <a:gd name="connsiteY434" fmla="*/ 554886 h 1713864"/>
                <a:gd name="connsiteX435" fmla="*/ 1651291 w 1715332"/>
                <a:gd name="connsiteY435" fmla="*/ 549343 h 1713864"/>
                <a:gd name="connsiteX436" fmla="*/ 417803 w 1715332"/>
                <a:gd name="connsiteY436" fmla="*/ 548071 h 1713864"/>
                <a:gd name="connsiteX437" fmla="*/ 545495 w 1715332"/>
                <a:gd name="connsiteY437" fmla="*/ 548071 h 1713864"/>
                <a:gd name="connsiteX438" fmla="*/ 551005 w 1715332"/>
                <a:gd name="connsiteY438" fmla="*/ 553582 h 1713864"/>
                <a:gd name="connsiteX439" fmla="*/ 551005 w 1715332"/>
                <a:gd name="connsiteY439" fmla="*/ 685089 h 1713864"/>
                <a:gd name="connsiteX440" fmla="*/ 613514 w 1715332"/>
                <a:gd name="connsiteY440" fmla="*/ 685089 h 1713864"/>
                <a:gd name="connsiteX441" fmla="*/ 619025 w 1715332"/>
                <a:gd name="connsiteY441" fmla="*/ 690600 h 1713864"/>
                <a:gd name="connsiteX442" fmla="*/ 619025 w 1715332"/>
                <a:gd name="connsiteY442" fmla="*/ 960266 h 1713864"/>
                <a:gd name="connsiteX443" fmla="*/ 549310 w 1715332"/>
                <a:gd name="connsiteY443" fmla="*/ 960266 h 1713864"/>
                <a:gd name="connsiteX444" fmla="*/ 549310 w 1715332"/>
                <a:gd name="connsiteY444" fmla="*/ 1027699 h 1713864"/>
                <a:gd name="connsiteX445" fmla="*/ 413107 w 1715332"/>
                <a:gd name="connsiteY445" fmla="*/ 1027699 h 1713864"/>
                <a:gd name="connsiteX446" fmla="*/ 409553 w 1715332"/>
                <a:gd name="connsiteY446" fmla="*/ 1031253 h 1713864"/>
                <a:gd name="connsiteX447" fmla="*/ 409553 w 1715332"/>
                <a:gd name="connsiteY447" fmla="*/ 1095393 h 1713864"/>
                <a:gd name="connsiteX448" fmla="*/ 413042 w 1715332"/>
                <a:gd name="connsiteY448" fmla="*/ 1098882 h 1713864"/>
                <a:gd name="connsiteX449" fmla="*/ 549636 w 1715332"/>
                <a:gd name="connsiteY449" fmla="*/ 1098882 h 1713864"/>
                <a:gd name="connsiteX450" fmla="*/ 549636 w 1715332"/>
                <a:gd name="connsiteY450" fmla="*/ 1028644 h 1713864"/>
                <a:gd name="connsiteX451" fmla="*/ 619025 w 1715332"/>
                <a:gd name="connsiteY451" fmla="*/ 1028644 h 1713864"/>
                <a:gd name="connsiteX452" fmla="*/ 619025 w 1715332"/>
                <a:gd name="connsiteY452" fmla="*/ 1094838 h 1713864"/>
                <a:gd name="connsiteX453" fmla="*/ 613514 w 1715332"/>
                <a:gd name="connsiteY453" fmla="*/ 1100349 h 1713864"/>
                <a:gd name="connsiteX454" fmla="*/ 549603 w 1715332"/>
                <a:gd name="connsiteY454" fmla="*/ 1100349 h 1713864"/>
                <a:gd name="connsiteX455" fmla="*/ 549603 w 1715332"/>
                <a:gd name="connsiteY455" fmla="*/ 1160641 h 1713864"/>
                <a:gd name="connsiteX456" fmla="*/ 544093 w 1715332"/>
                <a:gd name="connsiteY456" fmla="*/ 1166152 h 1713864"/>
                <a:gd name="connsiteX457" fmla="*/ 212635 w 1715332"/>
                <a:gd name="connsiteY457" fmla="*/ 1166152 h 1713864"/>
                <a:gd name="connsiteX458" fmla="*/ 207124 w 1715332"/>
                <a:gd name="connsiteY458" fmla="*/ 1160641 h 1713864"/>
                <a:gd name="connsiteX459" fmla="*/ 207124 w 1715332"/>
                <a:gd name="connsiteY459" fmla="*/ 1032558 h 1713864"/>
                <a:gd name="connsiteX460" fmla="*/ 143702 w 1715332"/>
                <a:gd name="connsiteY460" fmla="*/ 1032558 h 1713864"/>
                <a:gd name="connsiteX461" fmla="*/ 138191 w 1715332"/>
                <a:gd name="connsiteY461" fmla="*/ 1027047 h 1713864"/>
                <a:gd name="connsiteX462" fmla="*/ 138191 w 1715332"/>
                <a:gd name="connsiteY462" fmla="*/ 960788 h 1713864"/>
                <a:gd name="connsiteX463" fmla="*/ 5967 w 1715332"/>
                <a:gd name="connsiteY463" fmla="*/ 960788 h 1713864"/>
                <a:gd name="connsiteX464" fmla="*/ 456 w 1715332"/>
                <a:gd name="connsiteY464" fmla="*/ 955277 h 1713864"/>
                <a:gd name="connsiteX465" fmla="*/ 456 w 1715332"/>
                <a:gd name="connsiteY465" fmla="*/ 894790 h 1713864"/>
                <a:gd name="connsiteX466" fmla="*/ 5967 w 1715332"/>
                <a:gd name="connsiteY466" fmla="*/ 889279 h 1713864"/>
                <a:gd name="connsiteX467" fmla="*/ 207124 w 1715332"/>
                <a:gd name="connsiteY467" fmla="*/ 889279 h 1713864"/>
                <a:gd name="connsiteX468" fmla="*/ 207124 w 1715332"/>
                <a:gd name="connsiteY468" fmla="*/ 829183 h 1713864"/>
                <a:gd name="connsiteX469" fmla="*/ 212635 w 1715332"/>
                <a:gd name="connsiteY469" fmla="*/ 823672 h 1713864"/>
                <a:gd name="connsiteX470" fmla="*/ 273350 w 1715332"/>
                <a:gd name="connsiteY470" fmla="*/ 823672 h 1713864"/>
                <a:gd name="connsiteX471" fmla="*/ 273350 w 1715332"/>
                <a:gd name="connsiteY471" fmla="*/ 758000 h 1713864"/>
                <a:gd name="connsiteX472" fmla="*/ 278861 w 1715332"/>
                <a:gd name="connsiteY472" fmla="*/ 752489 h 1713864"/>
                <a:gd name="connsiteX473" fmla="*/ 343196 w 1715332"/>
                <a:gd name="connsiteY473" fmla="*/ 752489 h 1713864"/>
                <a:gd name="connsiteX474" fmla="*/ 343196 w 1715332"/>
                <a:gd name="connsiteY474" fmla="*/ 690600 h 1713864"/>
                <a:gd name="connsiteX475" fmla="*/ 343783 w 1715332"/>
                <a:gd name="connsiteY475" fmla="*/ 688187 h 1713864"/>
                <a:gd name="connsiteX476" fmla="*/ 278861 w 1715332"/>
                <a:gd name="connsiteY476" fmla="*/ 688187 h 1713864"/>
                <a:gd name="connsiteX477" fmla="*/ 273350 w 1715332"/>
                <a:gd name="connsiteY477" fmla="*/ 682676 h 1713864"/>
                <a:gd name="connsiteX478" fmla="*/ 273350 w 1715332"/>
                <a:gd name="connsiteY478" fmla="*/ 622189 h 1713864"/>
                <a:gd name="connsiteX479" fmla="*/ 278861 w 1715332"/>
                <a:gd name="connsiteY479" fmla="*/ 616678 h 1713864"/>
                <a:gd name="connsiteX480" fmla="*/ 412292 w 1715332"/>
                <a:gd name="connsiteY480" fmla="*/ 616678 h 1713864"/>
                <a:gd name="connsiteX481" fmla="*/ 412292 w 1715332"/>
                <a:gd name="connsiteY481" fmla="*/ 553582 h 1713864"/>
                <a:gd name="connsiteX482" fmla="*/ 417803 w 1715332"/>
                <a:gd name="connsiteY482" fmla="*/ 548071 h 1713864"/>
                <a:gd name="connsiteX483" fmla="*/ 142985 w 1715332"/>
                <a:gd name="connsiteY483" fmla="*/ 547288 h 1713864"/>
                <a:gd name="connsiteX484" fmla="*/ 203472 w 1715332"/>
                <a:gd name="connsiteY484" fmla="*/ 547288 h 1713864"/>
                <a:gd name="connsiteX485" fmla="*/ 208983 w 1715332"/>
                <a:gd name="connsiteY485" fmla="*/ 552799 h 1713864"/>
                <a:gd name="connsiteX486" fmla="*/ 208983 w 1715332"/>
                <a:gd name="connsiteY486" fmla="*/ 681567 h 1713864"/>
                <a:gd name="connsiteX487" fmla="*/ 203472 w 1715332"/>
                <a:gd name="connsiteY487" fmla="*/ 687078 h 1713864"/>
                <a:gd name="connsiteX488" fmla="*/ 142985 w 1715332"/>
                <a:gd name="connsiteY488" fmla="*/ 687078 h 1713864"/>
                <a:gd name="connsiteX489" fmla="*/ 137474 w 1715332"/>
                <a:gd name="connsiteY489" fmla="*/ 681567 h 1713864"/>
                <a:gd name="connsiteX490" fmla="*/ 137474 w 1715332"/>
                <a:gd name="connsiteY490" fmla="*/ 552799 h 1713864"/>
                <a:gd name="connsiteX491" fmla="*/ 142985 w 1715332"/>
                <a:gd name="connsiteY491" fmla="*/ 547288 h 1713864"/>
                <a:gd name="connsiteX492" fmla="*/ 691383 w 1715332"/>
                <a:gd name="connsiteY492" fmla="*/ 413010 h 1713864"/>
                <a:gd name="connsiteX493" fmla="*/ 749196 w 1715332"/>
                <a:gd name="connsiteY493" fmla="*/ 413010 h 1713864"/>
                <a:gd name="connsiteX494" fmla="*/ 754805 w 1715332"/>
                <a:gd name="connsiteY494" fmla="*/ 418618 h 1713864"/>
                <a:gd name="connsiteX495" fmla="*/ 754805 w 1715332"/>
                <a:gd name="connsiteY495" fmla="*/ 617526 h 1713864"/>
                <a:gd name="connsiteX496" fmla="*/ 824454 w 1715332"/>
                <a:gd name="connsiteY496" fmla="*/ 617526 h 1713864"/>
                <a:gd name="connsiteX497" fmla="*/ 824454 w 1715332"/>
                <a:gd name="connsiteY497" fmla="*/ 681666 h 1713864"/>
                <a:gd name="connsiteX498" fmla="*/ 818943 w 1715332"/>
                <a:gd name="connsiteY498" fmla="*/ 687176 h 1713864"/>
                <a:gd name="connsiteX499" fmla="*/ 761652 w 1715332"/>
                <a:gd name="connsiteY499" fmla="*/ 687176 h 1713864"/>
                <a:gd name="connsiteX500" fmla="*/ 754804 w 1715332"/>
                <a:gd name="connsiteY500" fmla="*/ 680328 h 1713864"/>
                <a:gd name="connsiteX501" fmla="*/ 754804 w 1715332"/>
                <a:gd name="connsiteY501" fmla="*/ 617592 h 1713864"/>
                <a:gd name="connsiteX502" fmla="*/ 754349 w 1715332"/>
                <a:gd name="connsiteY502" fmla="*/ 618048 h 1713864"/>
                <a:gd name="connsiteX503" fmla="*/ 692720 w 1715332"/>
                <a:gd name="connsiteY503" fmla="*/ 618048 h 1713864"/>
                <a:gd name="connsiteX504" fmla="*/ 685872 w 1715332"/>
                <a:gd name="connsiteY504" fmla="*/ 611200 h 1713864"/>
                <a:gd name="connsiteX505" fmla="*/ 685872 w 1715332"/>
                <a:gd name="connsiteY505" fmla="*/ 418553 h 1713864"/>
                <a:gd name="connsiteX506" fmla="*/ 691383 w 1715332"/>
                <a:gd name="connsiteY506" fmla="*/ 413010 h 1713864"/>
                <a:gd name="connsiteX507" fmla="*/ 1103186 w 1715332"/>
                <a:gd name="connsiteY507" fmla="*/ 408543 h 1713864"/>
                <a:gd name="connsiteX508" fmla="*/ 1160152 w 1715332"/>
                <a:gd name="connsiteY508" fmla="*/ 408543 h 1713864"/>
                <a:gd name="connsiteX509" fmla="*/ 1166999 w 1715332"/>
                <a:gd name="connsiteY509" fmla="*/ 415390 h 1713864"/>
                <a:gd name="connsiteX510" fmla="*/ 1166999 w 1715332"/>
                <a:gd name="connsiteY510" fmla="*/ 475128 h 1713864"/>
                <a:gd name="connsiteX511" fmla="*/ 1161488 w 1715332"/>
                <a:gd name="connsiteY511" fmla="*/ 480639 h 1713864"/>
                <a:gd name="connsiteX512" fmla="*/ 1098328 w 1715332"/>
                <a:gd name="connsiteY512" fmla="*/ 480639 h 1713864"/>
                <a:gd name="connsiteX513" fmla="*/ 1098328 w 1715332"/>
                <a:gd name="connsiteY513" fmla="*/ 549702 h 1713864"/>
                <a:gd name="connsiteX514" fmla="*/ 1161359 w 1715332"/>
                <a:gd name="connsiteY514" fmla="*/ 549702 h 1713864"/>
                <a:gd name="connsiteX515" fmla="*/ 1166967 w 1715332"/>
                <a:gd name="connsiteY515" fmla="*/ 555311 h 1713864"/>
                <a:gd name="connsiteX516" fmla="*/ 1166967 w 1715332"/>
                <a:gd name="connsiteY516" fmla="*/ 619124 h 1713864"/>
                <a:gd name="connsiteX517" fmla="*/ 1302420 w 1715332"/>
                <a:gd name="connsiteY517" fmla="*/ 619124 h 1713864"/>
                <a:gd name="connsiteX518" fmla="*/ 1302420 w 1715332"/>
                <a:gd name="connsiteY518" fmla="*/ 554854 h 1713864"/>
                <a:gd name="connsiteX519" fmla="*/ 1307931 w 1715332"/>
                <a:gd name="connsiteY519" fmla="*/ 549343 h 1713864"/>
                <a:gd name="connsiteX520" fmla="*/ 1366168 w 1715332"/>
                <a:gd name="connsiteY520" fmla="*/ 549343 h 1713864"/>
                <a:gd name="connsiteX521" fmla="*/ 1371777 w 1715332"/>
                <a:gd name="connsiteY521" fmla="*/ 554952 h 1713864"/>
                <a:gd name="connsiteX522" fmla="*/ 1371777 w 1715332"/>
                <a:gd name="connsiteY522" fmla="*/ 681112 h 1713864"/>
                <a:gd name="connsiteX523" fmla="*/ 1366266 w 1715332"/>
                <a:gd name="connsiteY523" fmla="*/ 686622 h 1713864"/>
                <a:gd name="connsiteX524" fmla="*/ 1304540 w 1715332"/>
                <a:gd name="connsiteY524" fmla="*/ 686622 h 1713864"/>
                <a:gd name="connsiteX525" fmla="*/ 1304540 w 1715332"/>
                <a:gd name="connsiteY525" fmla="*/ 754642 h 1713864"/>
                <a:gd name="connsiteX526" fmla="*/ 1368287 w 1715332"/>
                <a:gd name="connsiteY526" fmla="*/ 754642 h 1713864"/>
                <a:gd name="connsiteX527" fmla="*/ 1373896 w 1715332"/>
                <a:gd name="connsiteY527" fmla="*/ 760250 h 1713864"/>
                <a:gd name="connsiteX528" fmla="*/ 1373896 w 1715332"/>
                <a:gd name="connsiteY528" fmla="*/ 815814 h 1713864"/>
                <a:gd name="connsiteX529" fmla="*/ 1368385 w 1715332"/>
                <a:gd name="connsiteY529" fmla="*/ 821325 h 1713864"/>
                <a:gd name="connsiteX530" fmla="*/ 1368385 w 1715332"/>
                <a:gd name="connsiteY530" fmla="*/ 821260 h 1713864"/>
                <a:gd name="connsiteX531" fmla="*/ 1304507 w 1715332"/>
                <a:gd name="connsiteY531" fmla="*/ 821260 h 1713864"/>
                <a:gd name="connsiteX532" fmla="*/ 1304507 w 1715332"/>
                <a:gd name="connsiteY532" fmla="*/ 890062 h 1713864"/>
                <a:gd name="connsiteX533" fmla="*/ 1368255 w 1715332"/>
                <a:gd name="connsiteY533" fmla="*/ 890062 h 1713864"/>
                <a:gd name="connsiteX534" fmla="*/ 1373863 w 1715332"/>
                <a:gd name="connsiteY534" fmla="*/ 895671 h 1713864"/>
                <a:gd name="connsiteX535" fmla="*/ 1373863 w 1715332"/>
                <a:gd name="connsiteY535" fmla="*/ 953027 h 1713864"/>
                <a:gd name="connsiteX536" fmla="*/ 1368353 w 1715332"/>
                <a:gd name="connsiteY536" fmla="*/ 958538 h 1713864"/>
                <a:gd name="connsiteX537" fmla="*/ 1242878 w 1715332"/>
                <a:gd name="connsiteY537" fmla="*/ 958538 h 1713864"/>
                <a:gd name="connsiteX538" fmla="*/ 1236030 w 1715332"/>
                <a:gd name="connsiteY538" fmla="*/ 951691 h 1713864"/>
                <a:gd name="connsiteX539" fmla="*/ 1236030 w 1715332"/>
                <a:gd name="connsiteY539" fmla="*/ 891203 h 1713864"/>
                <a:gd name="connsiteX540" fmla="*/ 1237139 w 1715332"/>
                <a:gd name="connsiteY540" fmla="*/ 890095 h 1713864"/>
                <a:gd name="connsiteX541" fmla="*/ 1166967 w 1715332"/>
                <a:gd name="connsiteY541" fmla="*/ 890095 h 1713864"/>
                <a:gd name="connsiteX542" fmla="*/ 1166967 w 1715332"/>
                <a:gd name="connsiteY542" fmla="*/ 1008558 h 1713864"/>
                <a:gd name="connsiteX543" fmla="*/ 1147501 w 1715332"/>
                <a:gd name="connsiteY543" fmla="*/ 1028025 h 1713864"/>
                <a:gd name="connsiteX544" fmla="*/ 1035852 w 1715332"/>
                <a:gd name="connsiteY544" fmla="*/ 1028025 h 1713864"/>
                <a:gd name="connsiteX545" fmla="*/ 1029004 w 1715332"/>
                <a:gd name="connsiteY545" fmla="*/ 1021178 h 1713864"/>
                <a:gd name="connsiteX546" fmla="*/ 1029004 w 1715332"/>
                <a:gd name="connsiteY546" fmla="*/ 823020 h 1713864"/>
                <a:gd name="connsiteX547" fmla="*/ 965680 w 1715332"/>
                <a:gd name="connsiteY547" fmla="*/ 823020 h 1713864"/>
                <a:gd name="connsiteX548" fmla="*/ 958832 w 1715332"/>
                <a:gd name="connsiteY548" fmla="*/ 816173 h 1713864"/>
                <a:gd name="connsiteX549" fmla="*/ 958832 w 1715332"/>
                <a:gd name="connsiteY549" fmla="*/ 692133 h 1713864"/>
                <a:gd name="connsiteX550" fmla="*/ 964343 w 1715332"/>
                <a:gd name="connsiteY550" fmla="*/ 686622 h 1713864"/>
                <a:gd name="connsiteX551" fmla="*/ 1029004 w 1715332"/>
                <a:gd name="connsiteY551" fmla="*/ 686622 h 1713864"/>
                <a:gd name="connsiteX552" fmla="*/ 1029004 w 1715332"/>
                <a:gd name="connsiteY552" fmla="*/ 594570 h 1713864"/>
                <a:gd name="connsiteX553" fmla="*/ 1029004 w 1715332"/>
                <a:gd name="connsiteY553" fmla="*/ 555246 h 1713864"/>
                <a:gd name="connsiteX554" fmla="*/ 1029004 w 1715332"/>
                <a:gd name="connsiteY554" fmla="*/ 478617 h 1713864"/>
                <a:gd name="connsiteX555" fmla="*/ 1097675 w 1715332"/>
                <a:gd name="connsiteY555" fmla="*/ 478617 h 1713864"/>
                <a:gd name="connsiteX556" fmla="*/ 1097675 w 1715332"/>
                <a:gd name="connsiteY556" fmla="*/ 414053 h 1713864"/>
                <a:gd name="connsiteX557" fmla="*/ 1103186 w 1715332"/>
                <a:gd name="connsiteY557" fmla="*/ 408543 h 1713864"/>
                <a:gd name="connsiteX558" fmla="*/ 554886 w 1715332"/>
                <a:gd name="connsiteY558" fmla="*/ 343294 h 1713864"/>
                <a:gd name="connsiteX559" fmla="*/ 613416 w 1715332"/>
                <a:gd name="connsiteY559" fmla="*/ 343294 h 1713864"/>
                <a:gd name="connsiteX560" fmla="*/ 619025 w 1715332"/>
                <a:gd name="connsiteY560" fmla="*/ 348902 h 1713864"/>
                <a:gd name="connsiteX561" fmla="*/ 619025 w 1715332"/>
                <a:gd name="connsiteY561" fmla="*/ 474181 h 1713864"/>
                <a:gd name="connsiteX562" fmla="*/ 613514 w 1715332"/>
                <a:gd name="connsiteY562" fmla="*/ 479692 h 1713864"/>
                <a:gd name="connsiteX563" fmla="*/ 556223 w 1715332"/>
                <a:gd name="connsiteY563" fmla="*/ 479692 h 1713864"/>
                <a:gd name="connsiteX564" fmla="*/ 549375 w 1715332"/>
                <a:gd name="connsiteY564" fmla="*/ 472844 h 1713864"/>
                <a:gd name="connsiteX565" fmla="*/ 549375 w 1715332"/>
                <a:gd name="connsiteY565" fmla="*/ 348804 h 1713864"/>
                <a:gd name="connsiteX566" fmla="*/ 554886 w 1715332"/>
                <a:gd name="connsiteY566" fmla="*/ 343294 h 1713864"/>
                <a:gd name="connsiteX567" fmla="*/ 963430 w 1715332"/>
                <a:gd name="connsiteY567" fmla="*/ 272894 h 1713864"/>
                <a:gd name="connsiteX568" fmla="*/ 1025026 w 1715332"/>
                <a:gd name="connsiteY568" fmla="*/ 272894 h 1713864"/>
                <a:gd name="connsiteX569" fmla="*/ 1028580 w 1715332"/>
                <a:gd name="connsiteY569" fmla="*/ 276448 h 1713864"/>
                <a:gd name="connsiteX570" fmla="*/ 1028580 w 1715332"/>
                <a:gd name="connsiteY570" fmla="*/ 478616 h 1713864"/>
                <a:gd name="connsiteX571" fmla="*/ 964343 w 1715332"/>
                <a:gd name="connsiteY571" fmla="*/ 478616 h 1713864"/>
                <a:gd name="connsiteX572" fmla="*/ 960723 w 1715332"/>
                <a:gd name="connsiteY572" fmla="*/ 474996 h 1713864"/>
                <a:gd name="connsiteX573" fmla="*/ 960723 w 1715332"/>
                <a:gd name="connsiteY573" fmla="*/ 275600 h 1713864"/>
                <a:gd name="connsiteX574" fmla="*/ 963430 w 1715332"/>
                <a:gd name="connsiteY574" fmla="*/ 272894 h 1713864"/>
                <a:gd name="connsiteX575" fmla="*/ 1374353 w 1715332"/>
                <a:gd name="connsiteY575" fmla="*/ 138517 h 1713864"/>
                <a:gd name="connsiteX576" fmla="*/ 1568499 w 1715332"/>
                <a:gd name="connsiteY576" fmla="*/ 138517 h 1713864"/>
                <a:gd name="connsiteX577" fmla="*/ 1574173 w 1715332"/>
                <a:gd name="connsiteY577" fmla="*/ 143995 h 1713864"/>
                <a:gd name="connsiteX578" fmla="*/ 1574140 w 1715332"/>
                <a:gd name="connsiteY578" fmla="*/ 338761 h 1713864"/>
                <a:gd name="connsiteX579" fmla="*/ 1568891 w 1715332"/>
                <a:gd name="connsiteY579" fmla="*/ 343913 h 1713864"/>
                <a:gd name="connsiteX580" fmla="*/ 1471230 w 1715332"/>
                <a:gd name="connsiteY580" fmla="*/ 343815 h 1713864"/>
                <a:gd name="connsiteX581" fmla="*/ 1375331 w 1715332"/>
                <a:gd name="connsiteY581" fmla="*/ 343913 h 1713864"/>
                <a:gd name="connsiteX582" fmla="*/ 1368711 w 1715332"/>
                <a:gd name="connsiteY582" fmla="*/ 337620 h 1713864"/>
                <a:gd name="connsiteX583" fmla="*/ 1368777 w 1715332"/>
                <a:gd name="connsiteY583" fmla="*/ 144060 h 1713864"/>
                <a:gd name="connsiteX584" fmla="*/ 1374353 w 1715332"/>
                <a:gd name="connsiteY584" fmla="*/ 138517 h 1713864"/>
                <a:gd name="connsiteX585" fmla="*/ 141843 w 1715332"/>
                <a:gd name="connsiteY585" fmla="*/ 138517 h 1713864"/>
                <a:gd name="connsiteX586" fmla="*/ 335990 w 1715332"/>
                <a:gd name="connsiteY586" fmla="*/ 138517 h 1713864"/>
                <a:gd name="connsiteX587" fmla="*/ 341664 w 1715332"/>
                <a:gd name="connsiteY587" fmla="*/ 143995 h 1713864"/>
                <a:gd name="connsiteX588" fmla="*/ 341631 w 1715332"/>
                <a:gd name="connsiteY588" fmla="*/ 338761 h 1713864"/>
                <a:gd name="connsiteX589" fmla="*/ 336382 w 1715332"/>
                <a:gd name="connsiteY589" fmla="*/ 343913 h 1713864"/>
                <a:gd name="connsiteX590" fmla="*/ 238721 w 1715332"/>
                <a:gd name="connsiteY590" fmla="*/ 343815 h 1713864"/>
                <a:gd name="connsiteX591" fmla="*/ 142822 w 1715332"/>
                <a:gd name="connsiteY591" fmla="*/ 343913 h 1713864"/>
                <a:gd name="connsiteX592" fmla="*/ 136202 w 1715332"/>
                <a:gd name="connsiteY592" fmla="*/ 337620 h 1713864"/>
                <a:gd name="connsiteX593" fmla="*/ 136268 w 1715332"/>
                <a:gd name="connsiteY593" fmla="*/ 144060 h 1713864"/>
                <a:gd name="connsiteX594" fmla="*/ 141843 w 1715332"/>
                <a:gd name="connsiteY594" fmla="*/ 138517 h 1713864"/>
                <a:gd name="connsiteX595" fmla="*/ 754218 w 1715332"/>
                <a:gd name="connsiteY595" fmla="*/ 135518 h 1713864"/>
                <a:gd name="connsiteX596" fmla="*/ 953419 w 1715332"/>
                <a:gd name="connsiteY596" fmla="*/ 135518 h 1713864"/>
                <a:gd name="connsiteX597" fmla="*/ 959027 w 1715332"/>
                <a:gd name="connsiteY597" fmla="*/ 141126 h 1713864"/>
                <a:gd name="connsiteX598" fmla="*/ 959027 w 1715332"/>
                <a:gd name="connsiteY598" fmla="*/ 274199 h 1713864"/>
                <a:gd name="connsiteX599" fmla="*/ 894073 w 1715332"/>
                <a:gd name="connsiteY599" fmla="*/ 274199 h 1713864"/>
                <a:gd name="connsiteX600" fmla="*/ 894073 w 1715332"/>
                <a:gd name="connsiteY600" fmla="*/ 475128 h 1713864"/>
                <a:gd name="connsiteX601" fmla="*/ 890584 w 1715332"/>
                <a:gd name="connsiteY601" fmla="*/ 478617 h 1713864"/>
                <a:gd name="connsiteX602" fmla="*/ 829868 w 1715332"/>
                <a:gd name="connsiteY602" fmla="*/ 478617 h 1713864"/>
                <a:gd name="connsiteX603" fmla="*/ 826248 w 1715332"/>
                <a:gd name="connsiteY603" fmla="*/ 474998 h 1713864"/>
                <a:gd name="connsiteX604" fmla="*/ 826248 w 1715332"/>
                <a:gd name="connsiteY604" fmla="*/ 408574 h 1713864"/>
                <a:gd name="connsiteX605" fmla="*/ 755196 w 1715332"/>
                <a:gd name="connsiteY605" fmla="*/ 408574 h 1713864"/>
                <a:gd name="connsiteX606" fmla="*/ 751707 w 1715332"/>
                <a:gd name="connsiteY606" fmla="*/ 405085 h 1713864"/>
                <a:gd name="connsiteX607" fmla="*/ 751707 w 1715332"/>
                <a:gd name="connsiteY607" fmla="*/ 342772 h 1713864"/>
                <a:gd name="connsiteX608" fmla="*/ 755261 w 1715332"/>
                <a:gd name="connsiteY608" fmla="*/ 339218 h 1713864"/>
                <a:gd name="connsiteX609" fmla="*/ 826248 w 1715332"/>
                <a:gd name="connsiteY609" fmla="*/ 339218 h 1713864"/>
                <a:gd name="connsiteX610" fmla="*/ 826248 w 1715332"/>
                <a:gd name="connsiteY610" fmla="*/ 274199 h 1713864"/>
                <a:gd name="connsiteX611" fmla="*/ 761065 w 1715332"/>
                <a:gd name="connsiteY611" fmla="*/ 274199 h 1713864"/>
                <a:gd name="connsiteX612" fmla="*/ 754218 w 1715332"/>
                <a:gd name="connsiteY612" fmla="*/ 267351 h 1713864"/>
                <a:gd name="connsiteX613" fmla="*/ 1106610 w 1715332"/>
                <a:gd name="connsiteY613" fmla="*/ 71280 h 1713864"/>
                <a:gd name="connsiteX614" fmla="*/ 1167424 w 1715332"/>
                <a:gd name="connsiteY614" fmla="*/ 71280 h 1713864"/>
                <a:gd name="connsiteX615" fmla="*/ 1170978 w 1715332"/>
                <a:gd name="connsiteY615" fmla="*/ 74834 h 1713864"/>
                <a:gd name="connsiteX616" fmla="*/ 1170978 w 1715332"/>
                <a:gd name="connsiteY616" fmla="*/ 201352 h 1713864"/>
                <a:gd name="connsiteX617" fmla="*/ 1167489 w 1715332"/>
                <a:gd name="connsiteY617" fmla="*/ 204841 h 1713864"/>
                <a:gd name="connsiteX618" fmla="*/ 1117468 w 1715332"/>
                <a:gd name="connsiteY618" fmla="*/ 204841 h 1713864"/>
                <a:gd name="connsiteX619" fmla="*/ 1117468 w 1715332"/>
                <a:gd name="connsiteY619" fmla="*/ 204842 h 1713864"/>
                <a:gd name="connsiteX620" fmla="*/ 1032068 w 1715332"/>
                <a:gd name="connsiteY620" fmla="*/ 204842 h 1713864"/>
                <a:gd name="connsiteX621" fmla="*/ 1028612 w 1715332"/>
                <a:gd name="connsiteY621" fmla="*/ 201353 h 1713864"/>
                <a:gd name="connsiteX622" fmla="*/ 1028612 w 1715332"/>
                <a:gd name="connsiteY622" fmla="*/ 139072 h 1713864"/>
                <a:gd name="connsiteX623" fmla="*/ 1032166 w 1715332"/>
                <a:gd name="connsiteY623" fmla="*/ 135518 h 1713864"/>
                <a:gd name="connsiteX624" fmla="*/ 1103121 w 1715332"/>
                <a:gd name="connsiteY624" fmla="*/ 135518 h 1713864"/>
                <a:gd name="connsiteX625" fmla="*/ 1103121 w 1715332"/>
                <a:gd name="connsiteY625" fmla="*/ 74769 h 1713864"/>
                <a:gd name="connsiteX626" fmla="*/ 1106610 w 1715332"/>
                <a:gd name="connsiteY626" fmla="*/ 71280 h 1713864"/>
                <a:gd name="connsiteX627" fmla="*/ 1636029 w 1715332"/>
                <a:gd name="connsiteY627" fmla="*/ 69324 h 1713864"/>
                <a:gd name="connsiteX628" fmla="*/ 1305941 w 1715332"/>
                <a:gd name="connsiteY628" fmla="*/ 69357 h 1713864"/>
                <a:gd name="connsiteX629" fmla="*/ 1299680 w 1715332"/>
                <a:gd name="connsiteY629" fmla="*/ 76106 h 1713864"/>
                <a:gd name="connsiteX630" fmla="*/ 1299647 w 1715332"/>
                <a:gd name="connsiteY630" fmla="*/ 406227 h 1713864"/>
                <a:gd name="connsiteX631" fmla="*/ 1306332 w 1715332"/>
                <a:gd name="connsiteY631" fmla="*/ 413075 h 1713864"/>
                <a:gd name="connsiteX632" fmla="*/ 1636420 w 1715332"/>
                <a:gd name="connsiteY632" fmla="*/ 413042 h 1713864"/>
                <a:gd name="connsiteX633" fmla="*/ 1643268 w 1715332"/>
                <a:gd name="connsiteY633" fmla="*/ 406390 h 1713864"/>
                <a:gd name="connsiteX634" fmla="*/ 1643138 w 1715332"/>
                <a:gd name="connsiteY634" fmla="*/ 241623 h 1713864"/>
                <a:gd name="connsiteX635" fmla="*/ 1643268 w 1715332"/>
                <a:gd name="connsiteY635" fmla="*/ 76857 h 1713864"/>
                <a:gd name="connsiteX636" fmla="*/ 1636029 w 1715332"/>
                <a:gd name="connsiteY636" fmla="*/ 69324 h 1713864"/>
                <a:gd name="connsiteX637" fmla="*/ 403521 w 1715332"/>
                <a:gd name="connsiteY637" fmla="*/ 69324 h 1713864"/>
                <a:gd name="connsiteX638" fmla="*/ 73433 w 1715332"/>
                <a:gd name="connsiteY638" fmla="*/ 69357 h 1713864"/>
                <a:gd name="connsiteX639" fmla="*/ 67172 w 1715332"/>
                <a:gd name="connsiteY639" fmla="*/ 76106 h 1713864"/>
                <a:gd name="connsiteX640" fmla="*/ 67139 w 1715332"/>
                <a:gd name="connsiteY640" fmla="*/ 406227 h 1713864"/>
                <a:gd name="connsiteX641" fmla="*/ 73824 w 1715332"/>
                <a:gd name="connsiteY641" fmla="*/ 413075 h 1713864"/>
                <a:gd name="connsiteX642" fmla="*/ 403912 w 1715332"/>
                <a:gd name="connsiteY642" fmla="*/ 413042 h 1713864"/>
                <a:gd name="connsiteX643" fmla="*/ 410760 w 1715332"/>
                <a:gd name="connsiteY643" fmla="*/ 406390 h 1713864"/>
                <a:gd name="connsiteX644" fmla="*/ 410630 w 1715332"/>
                <a:gd name="connsiteY644" fmla="*/ 241623 h 1713864"/>
                <a:gd name="connsiteX645" fmla="*/ 410760 w 1715332"/>
                <a:gd name="connsiteY645" fmla="*/ 76857 h 1713864"/>
                <a:gd name="connsiteX646" fmla="*/ 403521 w 1715332"/>
                <a:gd name="connsiteY646" fmla="*/ 69324 h 1713864"/>
                <a:gd name="connsiteX647" fmla="*/ 1239291 w 1715332"/>
                <a:gd name="connsiteY647" fmla="*/ 1924 h 1713864"/>
                <a:gd name="connsiteX648" fmla="*/ 1712136 w 1715332"/>
                <a:gd name="connsiteY648" fmla="*/ 1924 h 1713864"/>
                <a:gd name="connsiteX649" fmla="*/ 1712861 w 1715332"/>
                <a:gd name="connsiteY649" fmla="*/ 2656 h 1713864"/>
                <a:gd name="connsiteX650" fmla="*/ 1715006 w 1715332"/>
                <a:gd name="connsiteY650" fmla="*/ 3782 h 1713864"/>
                <a:gd name="connsiteX651" fmla="*/ 1715028 w 1715332"/>
                <a:gd name="connsiteY651" fmla="*/ 4846 h 1713864"/>
                <a:gd name="connsiteX652" fmla="*/ 1715331 w 1715332"/>
                <a:gd name="connsiteY652" fmla="*/ 5152 h 1713864"/>
                <a:gd name="connsiteX653" fmla="*/ 1715331 w 1715332"/>
                <a:gd name="connsiteY653" fmla="*/ 477964 h 1713864"/>
                <a:gd name="connsiteX654" fmla="*/ 1712136 w 1715332"/>
                <a:gd name="connsiteY654" fmla="*/ 481160 h 1713864"/>
                <a:gd name="connsiteX655" fmla="*/ 1239291 w 1715332"/>
                <a:gd name="connsiteY655" fmla="*/ 481160 h 1713864"/>
                <a:gd name="connsiteX656" fmla="*/ 1238731 w 1715332"/>
                <a:gd name="connsiteY656" fmla="*/ 480600 h 1713864"/>
                <a:gd name="connsiteX657" fmla="*/ 1238349 w 1715332"/>
                <a:gd name="connsiteY657" fmla="*/ 480655 h 1713864"/>
                <a:gd name="connsiteX658" fmla="*/ 1237431 w 1715332"/>
                <a:gd name="connsiteY658" fmla="*/ 479300 h 1713864"/>
                <a:gd name="connsiteX659" fmla="*/ 1236095 w 1715332"/>
                <a:gd name="connsiteY659" fmla="*/ 477964 h 1713864"/>
                <a:gd name="connsiteX660" fmla="*/ 1236095 w 1715332"/>
                <a:gd name="connsiteY660" fmla="*/ 5119 h 1713864"/>
                <a:gd name="connsiteX661" fmla="*/ 1239291 w 1715332"/>
                <a:gd name="connsiteY661" fmla="*/ 1924 h 1713864"/>
                <a:gd name="connsiteX662" fmla="*/ 662884 w 1715332"/>
                <a:gd name="connsiteY662" fmla="*/ 1924 h 1713864"/>
                <a:gd name="connsiteX663" fmla="*/ 748609 w 1715332"/>
                <a:gd name="connsiteY663" fmla="*/ 1924 h 1713864"/>
                <a:gd name="connsiteX664" fmla="*/ 754218 w 1715332"/>
                <a:gd name="connsiteY664" fmla="*/ 7532 h 1713864"/>
                <a:gd name="connsiteX665" fmla="*/ 754218 w 1715332"/>
                <a:gd name="connsiteY665" fmla="*/ 134735 h 1713864"/>
                <a:gd name="connsiteX666" fmla="*/ 686198 w 1715332"/>
                <a:gd name="connsiteY666" fmla="*/ 134735 h 1713864"/>
                <a:gd name="connsiteX667" fmla="*/ 686198 w 1715332"/>
                <a:gd name="connsiteY667" fmla="*/ 271427 h 1713864"/>
                <a:gd name="connsiteX668" fmla="*/ 682709 w 1715332"/>
                <a:gd name="connsiteY668" fmla="*/ 274916 h 1713864"/>
                <a:gd name="connsiteX669" fmla="*/ 621961 w 1715332"/>
                <a:gd name="connsiteY669" fmla="*/ 274916 h 1713864"/>
                <a:gd name="connsiteX670" fmla="*/ 618341 w 1715332"/>
                <a:gd name="connsiteY670" fmla="*/ 271297 h 1713864"/>
                <a:gd name="connsiteX671" fmla="*/ 618341 w 1715332"/>
                <a:gd name="connsiteY671" fmla="*/ 204874 h 1713864"/>
                <a:gd name="connsiteX672" fmla="*/ 552473 w 1715332"/>
                <a:gd name="connsiteY672" fmla="*/ 204874 h 1713864"/>
                <a:gd name="connsiteX673" fmla="*/ 549017 w 1715332"/>
                <a:gd name="connsiteY673" fmla="*/ 201385 h 1713864"/>
                <a:gd name="connsiteX674" fmla="*/ 549017 w 1715332"/>
                <a:gd name="connsiteY674" fmla="*/ 139072 h 1713864"/>
                <a:gd name="connsiteX675" fmla="*/ 552571 w 1715332"/>
                <a:gd name="connsiteY675" fmla="*/ 135518 h 1713864"/>
                <a:gd name="connsiteX676" fmla="*/ 618341 w 1715332"/>
                <a:gd name="connsiteY676" fmla="*/ 135518 h 1713864"/>
                <a:gd name="connsiteX677" fmla="*/ 618341 w 1715332"/>
                <a:gd name="connsiteY677" fmla="*/ 71312 h 1713864"/>
                <a:gd name="connsiteX678" fmla="*/ 552506 w 1715332"/>
                <a:gd name="connsiteY678" fmla="*/ 71312 h 1713864"/>
                <a:gd name="connsiteX679" fmla="*/ 549017 w 1715332"/>
                <a:gd name="connsiteY679" fmla="*/ 67790 h 1713864"/>
                <a:gd name="connsiteX680" fmla="*/ 549017 w 1715332"/>
                <a:gd name="connsiteY680" fmla="*/ 5510 h 1713864"/>
                <a:gd name="connsiteX681" fmla="*/ 552571 w 1715332"/>
                <a:gd name="connsiteY681" fmla="*/ 1956 h 1713864"/>
                <a:gd name="connsiteX682" fmla="*/ 662852 w 1715332"/>
                <a:gd name="connsiteY682" fmla="*/ 1956 h 1713864"/>
                <a:gd name="connsiteX683" fmla="*/ 6782 w 1715332"/>
                <a:gd name="connsiteY683" fmla="*/ 1924 h 1713864"/>
                <a:gd name="connsiteX684" fmla="*/ 479628 w 1715332"/>
                <a:gd name="connsiteY684" fmla="*/ 1924 h 1713864"/>
                <a:gd name="connsiteX685" fmla="*/ 480379 w 1715332"/>
                <a:gd name="connsiteY685" fmla="*/ 2683 h 1713864"/>
                <a:gd name="connsiteX686" fmla="*/ 481551 w 1715332"/>
                <a:gd name="connsiteY686" fmla="*/ 3456 h 1713864"/>
                <a:gd name="connsiteX687" fmla="*/ 481571 w 1715332"/>
                <a:gd name="connsiteY687" fmla="*/ 3887 h 1713864"/>
                <a:gd name="connsiteX688" fmla="*/ 482823 w 1715332"/>
                <a:gd name="connsiteY688" fmla="*/ 5152 h 1713864"/>
                <a:gd name="connsiteX689" fmla="*/ 482823 w 1715332"/>
                <a:gd name="connsiteY689" fmla="*/ 477964 h 1713864"/>
                <a:gd name="connsiteX690" fmla="*/ 481272 w 1715332"/>
                <a:gd name="connsiteY690" fmla="*/ 479515 h 1713864"/>
                <a:gd name="connsiteX691" fmla="*/ 481258 w 1715332"/>
                <a:gd name="connsiteY691" fmla="*/ 479693 h 1713864"/>
                <a:gd name="connsiteX692" fmla="*/ 481081 w 1715332"/>
                <a:gd name="connsiteY692" fmla="*/ 479707 h 1713864"/>
                <a:gd name="connsiteX693" fmla="*/ 479628 w 1715332"/>
                <a:gd name="connsiteY693" fmla="*/ 481160 h 1713864"/>
                <a:gd name="connsiteX694" fmla="*/ 6782 w 1715332"/>
                <a:gd name="connsiteY694" fmla="*/ 481160 h 1713864"/>
                <a:gd name="connsiteX695" fmla="*/ 5416 w 1715332"/>
                <a:gd name="connsiteY695" fmla="*/ 479794 h 1713864"/>
                <a:gd name="connsiteX696" fmla="*/ 4467 w 1715332"/>
                <a:gd name="connsiteY696" fmla="*/ 479726 h 1713864"/>
                <a:gd name="connsiteX697" fmla="*/ 4473 w 1715332"/>
                <a:gd name="connsiteY697" fmla="*/ 478850 h 1713864"/>
                <a:gd name="connsiteX698" fmla="*/ 3587 w 1715332"/>
                <a:gd name="connsiteY698" fmla="*/ 477964 h 1713864"/>
                <a:gd name="connsiteX699" fmla="*/ 3587 w 1715332"/>
                <a:gd name="connsiteY699" fmla="*/ 5119 h 1713864"/>
                <a:gd name="connsiteX700" fmla="*/ 6782 w 1715332"/>
                <a:gd name="connsiteY700" fmla="*/ 1924 h 1713864"/>
                <a:gd name="connsiteX701" fmla="*/ 832509 w 1715332"/>
                <a:gd name="connsiteY701" fmla="*/ 0 h 1713864"/>
                <a:gd name="connsiteX702" fmla="*/ 885790 w 1715332"/>
                <a:gd name="connsiteY702" fmla="*/ 0 h 1713864"/>
                <a:gd name="connsiteX703" fmla="*/ 893779 w 1715332"/>
                <a:gd name="connsiteY703" fmla="*/ 7989 h 1713864"/>
                <a:gd name="connsiteX704" fmla="*/ 893779 w 1715332"/>
                <a:gd name="connsiteY704" fmla="*/ 62085 h 1713864"/>
                <a:gd name="connsiteX705" fmla="*/ 886508 w 1715332"/>
                <a:gd name="connsiteY705" fmla="*/ 69356 h 1713864"/>
                <a:gd name="connsiteX706" fmla="*/ 832411 w 1715332"/>
                <a:gd name="connsiteY706" fmla="*/ 69356 h 1713864"/>
                <a:gd name="connsiteX707" fmla="*/ 824455 w 1715332"/>
                <a:gd name="connsiteY707" fmla="*/ 61367 h 1713864"/>
                <a:gd name="connsiteX708" fmla="*/ 824455 w 1715332"/>
                <a:gd name="connsiteY708" fmla="*/ 8054 h 1713864"/>
                <a:gd name="connsiteX709" fmla="*/ 832509 w 1715332"/>
                <a:gd name="connsiteY709" fmla="*/ 0 h 171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Lst>
              <a:rect l="l" t="t" r="r" b="b"/>
              <a:pathLst>
                <a:path w="1715332" h="1713864">
                  <a:moveTo>
                    <a:pt x="553778" y="1647181"/>
                  </a:moveTo>
                  <a:lnTo>
                    <a:pt x="617428" y="1647181"/>
                  </a:lnTo>
                  <a:cubicBezTo>
                    <a:pt x="618309" y="1647181"/>
                    <a:pt x="619026" y="1647899"/>
                    <a:pt x="619026" y="1648779"/>
                  </a:cubicBezTo>
                  <a:lnTo>
                    <a:pt x="619026" y="1708354"/>
                  </a:lnTo>
                  <a:cubicBezTo>
                    <a:pt x="619026" y="1711386"/>
                    <a:pt x="616548" y="1713864"/>
                    <a:pt x="613515" y="1713864"/>
                  </a:cubicBezTo>
                  <a:lnTo>
                    <a:pt x="555115" y="1713864"/>
                  </a:lnTo>
                  <a:cubicBezTo>
                    <a:pt x="551332" y="1713864"/>
                    <a:pt x="548267" y="1710799"/>
                    <a:pt x="548267" y="1707017"/>
                  </a:cubicBezTo>
                  <a:lnTo>
                    <a:pt x="548267" y="1652725"/>
                  </a:lnTo>
                  <a:cubicBezTo>
                    <a:pt x="548267" y="1649659"/>
                    <a:pt x="550745" y="1647181"/>
                    <a:pt x="553778" y="1647181"/>
                  </a:cubicBezTo>
                  <a:close/>
                  <a:moveTo>
                    <a:pt x="1651617" y="1642779"/>
                  </a:moveTo>
                  <a:lnTo>
                    <a:pt x="1709724" y="1642779"/>
                  </a:lnTo>
                  <a:cubicBezTo>
                    <a:pt x="1712822" y="1642779"/>
                    <a:pt x="1715332" y="1645290"/>
                    <a:pt x="1715332" y="1648388"/>
                  </a:cubicBezTo>
                  <a:lnTo>
                    <a:pt x="1715332" y="1706495"/>
                  </a:lnTo>
                  <a:cubicBezTo>
                    <a:pt x="1715332" y="1709527"/>
                    <a:pt x="1712854" y="1712005"/>
                    <a:pt x="1709821" y="1712005"/>
                  </a:cubicBezTo>
                  <a:lnTo>
                    <a:pt x="1652954" y="1712005"/>
                  </a:lnTo>
                  <a:cubicBezTo>
                    <a:pt x="1649171" y="1712005"/>
                    <a:pt x="1646106" y="1708940"/>
                    <a:pt x="1646106" y="1705157"/>
                  </a:cubicBezTo>
                  <a:lnTo>
                    <a:pt x="1646106" y="1648290"/>
                  </a:lnTo>
                  <a:cubicBezTo>
                    <a:pt x="1646106" y="1645257"/>
                    <a:pt x="1648552" y="1642779"/>
                    <a:pt x="1651617" y="1642779"/>
                  </a:cubicBezTo>
                  <a:close/>
                  <a:moveTo>
                    <a:pt x="1449904" y="1642779"/>
                  </a:moveTo>
                  <a:lnTo>
                    <a:pt x="1507327" y="1642779"/>
                  </a:lnTo>
                  <a:cubicBezTo>
                    <a:pt x="1510424" y="1642779"/>
                    <a:pt x="1512935" y="1645290"/>
                    <a:pt x="1512935" y="1648388"/>
                  </a:cubicBezTo>
                  <a:lnTo>
                    <a:pt x="1512935" y="1706495"/>
                  </a:lnTo>
                  <a:cubicBezTo>
                    <a:pt x="1512935" y="1709527"/>
                    <a:pt x="1510457" y="1712005"/>
                    <a:pt x="1507425" y="1712005"/>
                  </a:cubicBezTo>
                  <a:lnTo>
                    <a:pt x="1450557" y="1712005"/>
                  </a:lnTo>
                  <a:cubicBezTo>
                    <a:pt x="1446774" y="1712005"/>
                    <a:pt x="1443709" y="1708940"/>
                    <a:pt x="1443709" y="1705157"/>
                  </a:cubicBezTo>
                  <a:lnTo>
                    <a:pt x="1443709" y="1648975"/>
                  </a:lnTo>
                  <a:cubicBezTo>
                    <a:pt x="1443709" y="1645551"/>
                    <a:pt x="1446481" y="1642779"/>
                    <a:pt x="1449904" y="1642779"/>
                  </a:cubicBezTo>
                  <a:close/>
                  <a:moveTo>
                    <a:pt x="897399" y="1579292"/>
                  </a:moveTo>
                  <a:lnTo>
                    <a:pt x="956158" y="1579292"/>
                  </a:lnTo>
                  <a:cubicBezTo>
                    <a:pt x="959256" y="1579292"/>
                    <a:pt x="961766" y="1581803"/>
                    <a:pt x="961766" y="1584901"/>
                  </a:cubicBezTo>
                  <a:lnTo>
                    <a:pt x="961766" y="1658725"/>
                  </a:lnTo>
                  <a:lnTo>
                    <a:pt x="961765" y="1658726"/>
                  </a:lnTo>
                  <a:lnTo>
                    <a:pt x="961765" y="1708354"/>
                  </a:lnTo>
                  <a:cubicBezTo>
                    <a:pt x="961765" y="1711386"/>
                    <a:pt x="959287" y="1713864"/>
                    <a:pt x="956255" y="1713864"/>
                  </a:cubicBezTo>
                  <a:lnTo>
                    <a:pt x="763087" y="1713864"/>
                  </a:lnTo>
                  <a:cubicBezTo>
                    <a:pt x="759304" y="1713864"/>
                    <a:pt x="756239" y="1710799"/>
                    <a:pt x="756239" y="1707017"/>
                  </a:cubicBezTo>
                  <a:lnTo>
                    <a:pt x="756239" y="1648159"/>
                  </a:lnTo>
                  <a:cubicBezTo>
                    <a:pt x="756206" y="1647833"/>
                    <a:pt x="756467" y="1647572"/>
                    <a:pt x="756793" y="1647572"/>
                  </a:cubicBezTo>
                  <a:lnTo>
                    <a:pt x="891888" y="1647572"/>
                  </a:lnTo>
                  <a:lnTo>
                    <a:pt x="891888" y="1584803"/>
                  </a:lnTo>
                  <a:cubicBezTo>
                    <a:pt x="891888" y="1581770"/>
                    <a:pt x="894366" y="1579292"/>
                    <a:pt x="897399" y="1579292"/>
                  </a:cubicBezTo>
                  <a:close/>
                  <a:moveTo>
                    <a:pt x="627830" y="1440905"/>
                  </a:moveTo>
                  <a:lnTo>
                    <a:pt x="747500" y="1440905"/>
                  </a:lnTo>
                  <a:cubicBezTo>
                    <a:pt x="752424" y="1440905"/>
                    <a:pt x="756402" y="1444883"/>
                    <a:pt x="756402" y="1449807"/>
                  </a:cubicBezTo>
                  <a:lnTo>
                    <a:pt x="756402" y="1508761"/>
                  </a:lnTo>
                  <a:lnTo>
                    <a:pt x="819303" y="1508761"/>
                  </a:lnTo>
                  <a:cubicBezTo>
                    <a:pt x="822401" y="1508761"/>
                    <a:pt x="824911" y="1511272"/>
                    <a:pt x="824911" y="1514370"/>
                  </a:cubicBezTo>
                  <a:lnTo>
                    <a:pt x="824911" y="1569543"/>
                  </a:lnTo>
                  <a:cubicBezTo>
                    <a:pt x="824911" y="1572575"/>
                    <a:pt x="822433" y="1575053"/>
                    <a:pt x="819400" y="1575053"/>
                  </a:cubicBezTo>
                  <a:lnTo>
                    <a:pt x="756402" y="1575053"/>
                  </a:lnTo>
                  <a:lnTo>
                    <a:pt x="756402" y="1642715"/>
                  </a:lnTo>
                  <a:cubicBezTo>
                    <a:pt x="756402" y="1644541"/>
                    <a:pt x="754935" y="1646008"/>
                    <a:pt x="753109" y="1646008"/>
                  </a:cubicBezTo>
                  <a:lnTo>
                    <a:pt x="622580" y="1646008"/>
                  </a:lnTo>
                  <a:cubicBezTo>
                    <a:pt x="620624" y="1646008"/>
                    <a:pt x="619026" y="1644411"/>
                    <a:pt x="619026" y="1642454"/>
                  </a:cubicBezTo>
                  <a:lnTo>
                    <a:pt x="619026" y="1575053"/>
                  </a:lnTo>
                  <a:lnTo>
                    <a:pt x="555147" y="1575053"/>
                  </a:lnTo>
                  <a:cubicBezTo>
                    <a:pt x="551364" y="1575053"/>
                    <a:pt x="548299" y="1571988"/>
                    <a:pt x="548299" y="1568206"/>
                  </a:cubicBezTo>
                  <a:lnTo>
                    <a:pt x="548299" y="1514304"/>
                  </a:lnTo>
                  <a:cubicBezTo>
                    <a:pt x="548267" y="1511239"/>
                    <a:pt x="550745" y="1508761"/>
                    <a:pt x="553777" y="1508761"/>
                  </a:cubicBezTo>
                  <a:lnTo>
                    <a:pt x="619026" y="1508761"/>
                  </a:lnTo>
                  <a:lnTo>
                    <a:pt x="619026" y="1449709"/>
                  </a:lnTo>
                  <a:cubicBezTo>
                    <a:pt x="619026" y="1444851"/>
                    <a:pt x="622971" y="1440905"/>
                    <a:pt x="627830" y="1440905"/>
                  </a:cubicBezTo>
                  <a:close/>
                  <a:moveTo>
                    <a:pt x="140148" y="1371580"/>
                  </a:moveTo>
                  <a:lnTo>
                    <a:pt x="339088" y="1371580"/>
                  </a:lnTo>
                  <a:cubicBezTo>
                    <a:pt x="340849" y="1371580"/>
                    <a:pt x="342284" y="1373015"/>
                    <a:pt x="342284" y="1374776"/>
                  </a:cubicBezTo>
                  <a:lnTo>
                    <a:pt x="342284" y="1573716"/>
                  </a:lnTo>
                  <a:cubicBezTo>
                    <a:pt x="342317" y="1575477"/>
                    <a:pt x="340882" y="1576911"/>
                    <a:pt x="339088" y="1576911"/>
                  </a:cubicBezTo>
                  <a:lnTo>
                    <a:pt x="140148" y="1576911"/>
                  </a:lnTo>
                  <a:cubicBezTo>
                    <a:pt x="138388" y="1576911"/>
                    <a:pt x="136953" y="1575477"/>
                    <a:pt x="136953" y="1573716"/>
                  </a:cubicBezTo>
                  <a:lnTo>
                    <a:pt x="136953" y="1374776"/>
                  </a:lnTo>
                  <a:cubicBezTo>
                    <a:pt x="136953" y="1373015"/>
                    <a:pt x="138388" y="1371580"/>
                    <a:pt x="140148" y="1371580"/>
                  </a:cubicBezTo>
                  <a:close/>
                  <a:moveTo>
                    <a:pt x="71085" y="1302485"/>
                  </a:moveTo>
                  <a:cubicBezTo>
                    <a:pt x="69324" y="1302485"/>
                    <a:pt x="67890" y="1303919"/>
                    <a:pt x="67890" y="1305680"/>
                  </a:cubicBezTo>
                  <a:lnTo>
                    <a:pt x="67890" y="1642779"/>
                  </a:lnTo>
                  <a:cubicBezTo>
                    <a:pt x="67890" y="1644540"/>
                    <a:pt x="69324" y="1645975"/>
                    <a:pt x="71085" y="1645975"/>
                  </a:cubicBezTo>
                  <a:lnTo>
                    <a:pt x="408185" y="1645975"/>
                  </a:lnTo>
                  <a:cubicBezTo>
                    <a:pt x="409945" y="1645975"/>
                    <a:pt x="411380" y="1644540"/>
                    <a:pt x="411380" y="1642779"/>
                  </a:cubicBezTo>
                  <a:lnTo>
                    <a:pt x="411380" y="1305680"/>
                  </a:lnTo>
                  <a:cubicBezTo>
                    <a:pt x="411380" y="1303919"/>
                    <a:pt x="409945" y="1302485"/>
                    <a:pt x="408185" y="1302485"/>
                  </a:cubicBezTo>
                  <a:close/>
                  <a:moveTo>
                    <a:pt x="3196" y="1234595"/>
                  </a:moveTo>
                  <a:lnTo>
                    <a:pt x="476041" y="1234595"/>
                  </a:lnTo>
                  <a:cubicBezTo>
                    <a:pt x="477834" y="1234595"/>
                    <a:pt x="479270" y="1236030"/>
                    <a:pt x="479237" y="1237824"/>
                  </a:cubicBezTo>
                  <a:lnTo>
                    <a:pt x="479237" y="1710636"/>
                  </a:lnTo>
                  <a:cubicBezTo>
                    <a:pt x="479237" y="1712397"/>
                    <a:pt x="477802" y="1713832"/>
                    <a:pt x="476041" y="1713832"/>
                  </a:cubicBezTo>
                  <a:lnTo>
                    <a:pt x="3196" y="1713832"/>
                  </a:lnTo>
                  <a:cubicBezTo>
                    <a:pt x="1435" y="1713832"/>
                    <a:pt x="0" y="1712397"/>
                    <a:pt x="0" y="1710636"/>
                  </a:cubicBezTo>
                  <a:lnTo>
                    <a:pt x="0" y="1237791"/>
                  </a:lnTo>
                  <a:cubicBezTo>
                    <a:pt x="0" y="1236030"/>
                    <a:pt x="1435" y="1234595"/>
                    <a:pt x="3196" y="1234595"/>
                  </a:cubicBezTo>
                  <a:close/>
                  <a:moveTo>
                    <a:pt x="1296388" y="1234400"/>
                  </a:moveTo>
                  <a:cubicBezTo>
                    <a:pt x="1300301" y="1234367"/>
                    <a:pt x="1300855" y="1235932"/>
                    <a:pt x="1300790" y="1239226"/>
                  </a:cubicBezTo>
                  <a:cubicBezTo>
                    <a:pt x="1300594" y="1249204"/>
                    <a:pt x="1300529" y="1288790"/>
                    <a:pt x="1300790" y="1298572"/>
                  </a:cubicBezTo>
                  <a:cubicBezTo>
                    <a:pt x="1300888" y="1302290"/>
                    <a:pt x="1299681" y="1303170"/>
                    <a:pt x="1296127" y="1303138"/>
                  </a:cubicBezTo>
                  <a:cubicBezTo>
                    <a:pt x="1276334" y="1302974"/>
                    <a:pt x="1256574" y="1302974"/>
                    <a:pt x="1236781" y="1303138"/>
                  </a:cubicBezTo>
                  <a:cubicBezTo>
                    <a:pt x="1233324" y="1303170"/>
                    <a:pt x="1232020" y="1302420"/>
                    <a:pt x="1232053" y="1298637"/>
                  </a:cubicBezTo>
                  <a:cubicBezTo>
                    <a:pt x="1232248" y="1278649"/>
                    <a:pt x="1232216" y="1258693"/>
                    <a:pt x="1232085" y="1238704"/>
                  </a:cubicBezTo>
                  <a:cubicBezTo>
                    <a:pt x="1232053" y="1235313"/>
                    <a:pt x="1233161" y="1234432"/>
                    <a:pt x="1236455" y="1234432"/>
                  </a:cubicBezTo>
                  <a:cubicBezTo>
                    <a:pt x="1256443" y="1234563"/>
                    <a:pt x="1276399" y="1234595"/>
                    <a:pt x="1296388" y="1234400"/>
                  </a:cubicBezTo>
                  <a:close/>
                  <a:moveTo>
                    <a:pt x="1645943" y="1166021"/>
                  </a:moveTo>
                  <a:lnTo>
                    <a:pt x="1709723" y="1166021"/>
                  </a:lnTo>
                  <a:cubicBezTo>
                    <a:pt x="1712821" y="1166021"/>
                    <a:pt x="1715332" y="1168532"/>
                    <a:pt x="1715332" y="1171630"/>
                  </a:cubicBezTo>
                  <a:lnTo>
                    <a:pt x="1715332" y="1435166"/>
                  </a:lnTo>
                  <a:cubicBezTo>
                    <a:pt x="1715332" y="1438198"/>
                    <a:pt x="1712854" y="1440677"/>
                    <a:pt x="1709821" y="1440677"/>
                  </a:cubicBezTo>
                  <a:lnTo>
                    <a:pt x="1652628" y="1440677"/>
                  </a:lnTo>
                  <a:cubicBezTo>
                    <a:pt x="1648845" y="1440677"/>
                    <a:pt x="1645780" y="1437611"/>
                    <a:pt x="1645780" y="1433829"/>
                  </a:cubicBezTo>
                  <a:lnTo>
                    <a:pt x="1645780" y="1166217"/>
                  </a:lnTo>
                  <a:cubicBezTo>
                    <a:pt x="1645780" y="1166086"/>
                    <a:pt x="1645845" y="1166021"/>
                    <a:pt x="1645943" y="1166021"/>
                  </a:cubicBezTo>
                  <a:close/>
                  <a:moveTo>
                    <a:pt x="692622" y="1165369"/>
                  </a:moveTo>
                  <a:lnTo>
                    <a:pt x="752750" y="1165369"/>
                  </a:lnTo>
                  <a:cubicBezTo>
                    <a:pt x="753305" y="1165369"/>
                    <a:pt x="753761" y="1165826"/>
                    <a:pt x="753761" y="1166380"/>
                  </a:cubicBezTo>
                  <a:lnTo>
                    <a:pt x="753761" y="1226509"/>
                  </a:lnTo>
                  <a:cubicBezTo>
                    <a:pt x="753761" y="1229541"/>
                    <a:pt x="751283" y="1232020"/>
                    <a:pt x="748250" y="1232020"/>
                  </a:cubicBezTo>
                  <a:lnTo>
                    <a:pt x="693959" y="1232020"/>
                  </a:lnTo>
                  <a:cubicBezTo>
                    <a:pt x="690176" y="1232020"/>
                    <a:pt x="687111" y="1228955"/>
                    <a:pt x="687111" y="1225172"/>
                  </a:cubicBezTo>
                  <a:lnTo>
                    <a:pt x="687111" y="1170880"/>
                  </a:lnTo>
                  <a:cubicBezTo>
                    <a:pt x="687111" y="1167847"/>
                    <a:pt x="689557" y="1165369"/>
                    <a:pt x="692622" y="1165369"/>
                  </a:cubicBezTo>
                  <a:close/>
                  <a:moveTo>
                    <a:pt x="549669" y="1165369"/>
                  </a:moveTo>
                  <a:lnTo>
                    <a:pt x="613449" y="1165369"/>
                  </a:lnTo>
                  <a:cubicBezTo>
                    <a:pt x="616547" y="1165369"/>
                    <a:pt x="619058" y="1167880"/>
                    <a:pt x="619058" y="1170978"/>
                  </a:cubicBezTo>
                  <a:lnTo>
                    <a:pt x="619058" y="1296975"/>
                  </a:lnTo>
                  <a:cubicBezTo>
                    <a:pt x="619058" y="1300007"/>
                    <a:pt x="616580" y="1302485"/>
                    <a:pt x="613547" y="1302485"/>
                  </a:cubicBezTo>
                  <a:lnTo>
                    <a:pt x="556516" y="1302485"/>
                  </a:lnTo>
                  <a:cubicBezTo>
                    <a:pt x="552734" y="1302485"/>
                    <a:pt x="549669" y="1299420"/>
                    <a:pt x="549669" y="1295638"/>
                  </a:cubicBezTo>
                  <a:close/>
                  <a:moveTo>
                    <a:pt x="1168761" y="1165206"/>
                  </a:moveTo>
                  <a:cubicBezTo>
                    <a:pt x="1164098" y="1165174"/>
                    <a:pt x="1162891" y="1166445"/>
                    <a:pt x="1162924" y="1171076"/>
                  </a:cubicBezTo>
                  <a:cubicBezTo>
                    <a:pt x="1163119" y="1203618"/>
                    <a:pt x="1163152" y="1333462"/>
                    <a:pt x="1162891" y="1365809"/>
                  </a:cubicBezTo>
                  <a:cubicBezTo>
                    <a:pt x="1162826" y="1371092"/>
                    <a:pt x="1164261" y="1372265"/>
                    <a:pt x="1169380" y="1372265"/>
                  </a:cubicBezTo>
                  <a:cubicBezTo>
                    <a:pt x="1234302" y="1372102"/>
                    <a:pt x="1299192" y="1372102"/>
                    <a:pt x="1364114" y="1372265"/>
                  </a:cubicBezTo>
                  <a:cubicBezTo>
                    <a:pt x="1368842" y="1372298"/>
                    <a:pt x="1369950" y="1370994"/>
                    <a:pt x="1369950" y="1366396"/>
                  </a:cubicBezTo>
                  <a:cubicBezTo>
                    <a:pt x="1369787" y="1301278"/>
                    <a:pt x="1369787" y="1236161"/>
                    <a:pt x="1369950" y="1171043"/>
                  </a:cubicBezTo>
                  <a:cubicBezTo>
                    <a:pt x="1369950" y="1166380"/>
                    <a:pt x="1368711" y="1165206"/>
                    <a:pt x="1364081" y="1165206"/>
                  </a:cubicBezTo>
                  <a:cubicBezTo>
                    <a:pt x="1298963" y="1165369"/>
                    <a:pt x="1233878" y="1165369"/>
                    <a:pt x="1168761" y="1165206"/>
                  </a:cubicBezTo>
                  <a:close/>
                  <a:moveTo>
                    <a:pt x="887616" y="1099273"/>
                  </a:moveTo>
                  <a:lnTo>
                    <a:pt x="887634" y="1099338"/>
                  </a:lnTo>
                  <a:lnTo>
                    <a:pt x="888432" y="1099338"/>
                  </a:lnTo>
                  <a:cubicBezTo>
                    <a:pt x="891529" y="1099338"/>
                    <a:pt x="894040" y="1101849"/>
                    <a:pt x="894040" y="1104947"/>
                  </a:cubicBezTo>
                  <a:lnTo>
                    <a:pt x="894040" y="1165369"/>
                  </a:lnTo>
                  <a:lnTo>
                    <a:pt x="956157" y="1165369"/>
                  </a:lnTo>
                  <a:cubicBezTo>
                    <a:pt x="959255" y="1165369"/>
                    <a:pt x="961766" y="1167880"/>
                    <a:pt x="961766" y="1170978"/>
                  </a:cubicBezTo>
                  <a:lnTo>
                    <a:pt x="961766" y="1296975"/>
                  </a:lnTo>
                  <a:cubicBezTo>
                    <a:pt x="961766" y="1300007"/>
                    <a:pt x="959288" y="1302485"/>
                    <a:pt x="956255" y="1302485"/>
                  </a:cubicBezTo>
                  <a:lnTo>
                    <a:pt x="890094" y="1302485"/>
                  </a:lnTo>
                  <a:cubicBezTo>
                    <a:pt x="890877" y="1302485"/>
                    <a:pt x="891496" y="1303105"/>
                    <a:pt x="891496" y="1303887"/>
                  </a:cubicBezTo>
                  <a:lnTo>
                    <a:pt x="891496" y="1364310"/>
                  </a:lnTo>
                  <a:cubicBezTo>
                    <a:pt x="891496" y="1367342"/>
                    <a:pt x="889018" y="1369820"/>
                    <a:pt x="885986" y="1369820"/>
                  </a:cubicBezTo>
                  <a:lnTo>
                    <a:pt x="693959" y="1369820"/>
                  </a:lnTo>
                  <a:cubicBezTo>
                    <a:pt x="690176" y="1369820"/>
                    <a:pt x="687111" y="1366755"/>
                    <a:pt x="687111" y="1362973"/>
                  </a:cubicBezTo>
                  <a:lnTo>
                    <a:pt x="687111" y="1308029"/>
                  </a:lnTo>
                  <a:cubicBezTo>
                    <a:pt x="687111" y="1304963"/>
                    <a:pt x="689557" y="1302485"/>
                    <a:pt x="692622" y="1302485"/>
                  </a:cubicBezTo>
                  <a:lnTo>
                    <a:pt x="824650" y="1302485"/>
                  </a:lnTo>
                  <a:lnTo>
                    <a:pt x="824650" y="1168304"/>
                  </a:lnTo>
                  <a:lnTo>
                    <a:pt x="826907" y="1166021"/>
                  </a:lnTo>
                  <a:lnTo>
                    <a:pt x="755327" y="1166021"/>
                  </a:lnTo>
                  <a:cubicBezTo>
                    <a:pt x="754805" y="1166021"/>
                    <a:pt x="754381" y="1165597"/>
                    <a:pt x="754381" y="1165076"/>
                  </a:cubicBezTo>
                  <a:lnTo>
                    <a:pt x="754381" y="1104881"/>
                  </a:lnTo>
                  <a:lnTo>
                    <a:pt x="756698" y="1102550"/>
                  </a:lnTo>
                  <a:lnTo>
                    <a:pt x="756500" y="1102599"/>
                  </a:lnTo>
                  <a:cubicBezTo>
                    <a:pt x="756239" y="1102403"/>
                    <a:pt x="756142" y="1101295"/>
                    <a:pt x="756337" y="1101132"/>
                  </a:cubicBezTo>
                  <a:lnTo>
                    <a:pt x="757969" y="1101273"/>
                  </a:lnTo>
                  <a:lnTo>
                    <a:pt x="759892" y="1099338"/>
                  </a:lnTo>
                  <a:lnTo>
                    <a:pt x="887496" y="1099338"/>
                  </a:lnTo>
                  <a:close/>
                  <a:moveTo>
                    <a:pt x="5967" y="1027373"/>
                  </a:moveTo>
                  <a:lnTo>
                    <a:pt x="134735" y="1027373"/>
                  </a:lnTo>
                  <a:cubicBezTo>
                    <a:pt x="137800" y="1027373"/>
                    <a:pt x="140245" y="1029851"/>
                    <a:pt x="140245" y="1032884"/>
                  </a:cubicBezTo>
                  <a:lnTo>
                    <a:pt x="140245" y="1093372"/>
                  </a:lnTo>
                  <a:cubicBezTo>
                    <a:pt x="140245" y="1096404"/>
                    <a:pt x="137767" y="1098882"/>
                    <a:pt x="134735" y="1098882"/>
                  </a:cubicBezTo>
                  <a:lnTo>
                    <a:pt x="5967" y="1098882"/>
                  </a:lnTo>
                  <a:cubicBezTo>
                    <a:pt x="2934" y="1098882"/>
                    <a:pt x="456" y="1096404"/>
                    <a:pt x="456" y="1093372"/>
                  </a:cubicBezTo>
                  <a:lnTo>
                    <a:pt x="456" y="1032884"/>
                  </a:lnTo>
                  <a:cubicBezTo>
                    <a:pt x="456" y="1029851"/>
                    <a:pt x="2934" y="1027373"/>
                    <a:pt x="5967" y="1027373"/>
                  </a:cubicBezTo>
                  <a:close/>
                  <a:moveTo>
                    <a:pt x="964538" y="1026590"/>
                  </a:moveTo>
                  <a:lnTo>
                    <a:pt x="1028221" y="1026590"/>
                  </a:lnTo>
                  <a:cubicBezTo>
                    <a:pt x="1028286" y="1026590"/>
                    <a:pt x="1028351" y="1026656"/>
                    <a:pt x="1028351" y="1026721"/>
                  </a:cubicBezTo>
                  <a:lnTo>
                    <a:pt x="1028351" y="1094839"/>
                  </a:lnTo>
                  <a:cubicBezTo>
                    <a:pt x="1028351" y="1097871"/>
                    <a:pt x="1025873" y="1100350"/>
                    <a:pt x="1022840" y="1100350"/>
                  </a:cubicBezTo>
                  <a:lnTo>
                    <a:pt x="965875" y="1100350"/>
                  </a:lnTo>
                  <a:cubicBezTo>
                    <a:pt x="962092" y="1100350"/>
                    <a:pt x="959027" y="1097284"/>
                    <a:pt x="959027" y="1093502"/>
                  </a:cubicBezTo>
                  <a:lnTo>
                    <a:pt x="959027" y="1032101"/>
                  </a:lnTo>
                  <a:cubicBezTo>
                    <a:pt x="959027" y="1029036"/>
                    <a:pt x="961505" y="1026590"/>
                    <a:pt x="964538" y="1026590"/>
                  </a:cubicBezTo>
                  <a:close/>
                  <a:moveTo>
                    <a:pt x="1237530" y="1026558"/>
                  </a:moveTo>
                  <a:lnTo>
                    <a:pt x="1368255" y="1026558"/>
                  </a:lnTo>
                  <a:cubicBezTo>
                    <a:pt x="1371353" y="1026558"/>
                    <a:pt x="1373863" y="1029069"/>
                    <a:pt x="1373863" y="1032167"/>
                  </a:cubicBezTo>
                  <a:lnTo>
                    <a:pt x="1373863" y="1098230"/>
                  </a:lnTo>
                  <a:lnTo>
                    <a:pt x="1435362" y="1098230"/>
                  </a:lnTo>
                  <a:cubicBezTo>
                    <a:pt x="1438460" y="1098230"/>
                    <a:pt x="1440970" y="1100741"/>
                    <a:pt x="1440970" y="1103838"/>
                  </a:cubicBezTo>
                  <a:lnTo>
                    <a:pt x="1440970" y="1234139"/>
                  </a:lnTo>
                  <a:lnTo>
                    <a:pt x="1506251" y="1234139"/>
                  </a:lnTo>
                  <a:lnTo>
                    <a:pt x="1506251" y="1171923"/>
                  </a:lnTo>
                  <a:cubicBezTo>
                    <a:pt x="1506251" y="1168890"/>
                    <a:pt x="1508697" y="1166412"/>
                    <a:pt x="1511762" y="1166412"/>
                  </a:cubicBezTo>
                  <a:lnTo>
                    <a:pt x="1578803" y="1166412"/>
                  </a:lnTo>
                  <a:lnTo>
                    <a:pt x="1578803" y="1102143"/>
                  </a:lnTo>
                  <a:cubicBezTo>
                    <a:pt x="1578803" y="1099077"/>
                    <a:pt x="1581249" y="1096599"/>
                    <a:pt x="1584314" y="1096599"/>
                  </a:cubicBezTo>
                  <a:lnTo>
                    <a:pt x="1640171" y="1096599"/>
                  </a:lnTo>
                  <a:cubicBezTo>
                    <a:pt x="1643268" y="1096599"/>
                    <a:pt x="1645779" y="1099110"/>
                    <a:pt x="1645779" y="1102208"/>
                  </a:cubicBezTo>
                  <a:lnTo>
                    <a:pt x="1645779" y="1371255"/>
                  </a:lnTo>
                  <a:lnTo>
                    <a:pt x="1585651" y="1371255"/>
                  </a:lnTo>
                  <a:cubicBezTo>
                    <a:pt x="1581868" y="1371255"/>
                    <a:pt x="1578803" y="1368189"/>
                    <a:pt x="1578803" y="1364407"/>
                  </a:cubicBezTo>
                  <a:lnTo>
                    <a:pt x="1578803" y="1235639"/>
                  </a:lnTo>
                  <a:lnTo>
                    <a:pt x="1508631" y="1235639"/>
                  </a:lnTo>
                  <a:lnTo>
                    <a:pt x="1508632" y="1235639"/>
                  </a:lnTo>
                  <a:lnTo>
                    <a:pt x="1508632" y="1301963"/>
                  </a:lnTo>
                  <a:cubicBezTo>
                    <a:pt x="1508632" y="1302746"/>
                    <a:pt x="1508012" y="1303365"/>
                    <a:pt x="1507229" y="1303365"/>
                  </a:cubicBezTo>
                  <a:lnTo>
                    <a:pt x="1441003" y="1303365"/>
                  </a:lnTo>
                  <a:lnTo>
                    <a:pt x="1441003" y="1369787"/>
                  </a:lnTo>
                  <a:lnTo>
                    <a:pt x="1504425" y="1369787"/>
                  </a:lnTo>
                  <a:cubicBezTo>
                    <a:pt x="1507523" y="1369787"/>
                    <a:pt x="1510033" y="1372298"/>
                    <a:pt x="1510033" y="1375396"/>
                  </a:cubicBezTo>
                  <a:lnTo>
                    <a:pt x="1510033" y="1439014"/>
                  </a:lnTo>
                  <a:lnTo>
                    <a:pt x="1640171" y="1439209"/>
                  </a:lnTo>
                  <a:cubicBezTo>
                    <a:pt x="1643269" y="1439209"/>
                    <a:pt x="1645780" y="1441720"/>
                    <a:pt x="1645780" y="1444818"/>
                  </a:cubicBezTo>
                  <a:lnTo>
                    <a:pt x="1645780" y="1507294"/>
                  </a:lnTo>
                  <a:lnTo>
                    <a:pt x="1709724" y="1507294"/>
                  </a:lnTo>
                  <a:cubicBezTo>
                    <a:pt x="1712822" y="1507294"/>
                    <a:pt x="1715332" y="1509805"/>
                    <a:pt x="1715332" y="1512935"/>
                  </a:cubicBezTo>
                  <a:lnTo>
                    <a:pt x="1715332" y="1571042"/>
                  </a:lnTo>
                  <a:cubicBezTo>
                    <a:pt x="1715332" y="1574075"/>
                    <a:pt x="1712854" y="1576553"/>
                    <a:pt x="1709821" y="1576553"/>
                  </a:cubicBezTo>
                  <a:lnTo>
                    <a:pt x="1583108" y="1576553"/>
                  </a:lnTo>
                  <a:cubicBezTo>
                    <a:pt x="1579325" y="1576553"/>
                    <a:pt x="1576260" y="1573488"/>
                    <a:pt x="1576260" y="1569705"/>
                  </a:cubicBezTo>
                  <a:lnTo>
                    <a:pt x="1576260" y="1508468"/>
                  </a:lnTo>
                  <a:lnTo>
                    <a:pt x="1441035" y="1508468"/>
                  </a:lnTo>
                  <a:lnTo>
                    <a:pt x="1441035" y="1646236"/>
                  </a:lnTo>
                  <a:lnTo>
                    <a:pt x="1304376" y="1646236"/>
                  </a:lnTo>
                  <a:cubicBezTo>
                    <a:pt x="1303528" y="1646236"/>
                    <a:pt x="1302811" y="1646921"/>
                    <a:pt x="1302811" y="1647801"/>
                  </a:cubicBezTo>
                  <a:lnTo>
                    <a:pt x="1302811" y="1713864"/>
                  </a:lnTo>
                  <a:lnTo>
                    <a:pt x="1102339" y="1713864"/>
                  </a:lnTo>
                  <a:cubicBezTo>
                    <a:pt x="1098556" y="1713864"/>
                    <a:pt x="1095491" y="1710799"/>
                    <a:pt x="1095491" y="1707017"/>
                  </a:cubicBezTo>
                  <a:lnTo>
                    <a:pt x="1095491" y="1576912"/>
                  </a:lnTo>
                  <a:lnTo>
                    <a:pt x="1162891" y="1576912"/>
                  </a:lnTo>
                  <a:lnTo>
                    <a:pt x="1162891" y="1641377"/>
                  </a:lnTo>
                  <a:cubicBezTo>
                    <a:pt x="1162891" y="1645160"/>
                    <a:pt x="1165956" y="1648225"/>
                    <a:pt x="1169739" y="1648225"/>
                  </a:cubicBezTo>
                  <a:lnTo>
                    <a:pt x="1295246" y="1648225"/>
                  </a:lnTo>
                  <a:cubicBezTo>
                    <a:pt x="1298279" y="1648225"/>
                    <a:pt x="1300757" y="1645747"/>
                    <a:pt x="1300757" y="1642714"/>
                  </a:cubicBezTo>
                  <a:lnTo>
                    <a:pt x="1300757" y="1579684"/>
                  </a:lnTo>
                  <a:lnTo>
                    <a:pt x="1364896" y="1579684"/>
                  </a:lnTo>
                  <a:cubicBezTo>
                    <a:pt x="1367929" y="1579684"/>
                    <a:pt x="1370407" y="1577205"/>
                    <a:pt x="1370407" y="1574173"/>
                  </a:cubicBezTo>
                  <a:lnTo>
                    <a:pt x="1370407" y="1515935"/>
                  </a:lnTo>
                  <a:cubicBezTo>
                    <a:pt x="1370407" y="1512838"/>
                    <a:pt x="1367896" y="1510327"/>
                    <a:pt x="1364799" y="1510327"/>
                  </a:cubicBezTo>
                  <a:lnTo>
                    <a:pt x="1301050" y="1510327"/>
                  </a:lnTo>
                  <a:lnTo>
                    <a:pt x="1301050" y="1444590"/>
                  </a:lnTo>
                  <a:cubicBezTo>
                    <a:pt x="1301050" y="1441492"/>
                    <a:pt x="1298540" y="1438981"/>
                    <a:pt x="1295442" y="1438981"/>
                  </a:cubicBezTo>
                  <a:lnTo>
                    <a:pt x="1237204" y="1438981"/>
                  </a:lnTo>
                  <a:cubicBezTo>
                    <a:pt x="1234172" y="1438981"/>
                    <a:pt x="1231693" y="1441459"/>
                    <a:pt x="1231693" y="1444492"/>
                  </a:cubicBezTo>
                  <a:lnTo>
                    <a:pt x="1231693" y="1510294"/>
                  </a:lnTo>
                  <a:lnTo>
                    <a:pt x="1164587" y="1510294"/>
                  </a:lnTo>
                  <a:lnTo>
                    <a:pt x="1164587" y="1444557"/>
                  </a:lnTo>
                  <a:cubicBezTo>
                    <a:pt x="1164587" y="1441459"/>
                    <a:pt x="1162076" y="1438949"/>
                    <a:pt x="1158978" y="1438949"/>
                  </a:cubicBezTo>
                  <a:lnTo>
                    <a:pt x="1100741" y="1438949"/>
                  </a:lnTo>
                  <a:cubicBezTo>
                    <a:pt x="1097708" y="1438949"/>
                    <a:pt x="1095230" y="1441427"/>
                    <a:pt x="1095230" y="1444459"/>
                  </a:cubicBezTo>
                  <a:lnTo>
                    <a:pt x="1095230" y="1576684"/>
                  </a:lnTo>
                  <a:lnTo>
                    <a:pt x="1035264" y="1576684"/>
                  </a:lnTo>
                  <a:cubicBezTo>
                    <a:pt x="1031482" y="1576684"/>
                    <a:pt x="1028417" y="1573618"/>
                    <a:pt x="1028417" y="1569836"/>
                  </a:cubicBezTo>
                  <a:lnTo>
                    <a:pt x="1028417" y="1440807"/>
                  </a:lnTo>
                  <a:lnTo>
                    <a:pt x="962549" y="1440807"/>
                  </a:lnTo>
                  <a:cubicBezTo>
                    <a:pt x="962092" y="1440807"/>
                    <a:pt x="961701" y="1440448"/>
                    <a:pt x="961701" y="1439959"/>
                  </a:cubicBezTo>
                  <a:lnTo>
                    <a:pt x="961701" y="1503186"/>
                  </a:lnTo>
                  <a:cubicBezTo>
                    <a:pt x="961701" y="1506218"/>
                    <a:pt x="959223" y="1508696"/>
                    <a:pt x="956190" y="1508696"/>
                  </a:cubicBezTo>
                  <a:lnTo>
                    <a:pt x="898311" y="1508696"/>
                  </a:lnTo>
                  <a:cubicBezTo>
                    <a:pt x="894529" y="1508696"/>
                    <a:pt x="891464" y="1505631"/>
                    <a:pt x="891464" y="1501849"/>
                  </a:cubicBezTo>
                  <a:lnTo>
                    <a:pt x="891464" y="1376896"/>
                  </a:lnTo>
                  <a:cubicBezTo>
                    <a:pt x="891464" y="1373863"/>
                    <a:pt x="893942" y="1371385"/>
                    <a:pt x="896975" y="1371385"/>
                  </a:cubicBezTo>
                  <a:lnTo>
                    <a:pt x="961734" y="1371385"/>
                  </a:lnTo>
                  <a:lnTo>
                    <a:pt x="961734" y="1305550"/>
                  </a:lnTo>
                  <a:cubicBezTo>
                    <a:pt x="961734" y="1304180"/>
                    <a:pt x="962842" y="1303072"/>
                    <a:pt x="964212" y="1303072"/>
                  </a:cubicBezTo>
                  <a:lnTo>
                    <a:pt x="1095426" y="1303072"/>
                  </a:lnTo>
                  <a:lnTo>
                    <a:pt x="1095426" y="1234563"/>
                  </a:lnTo>
                  <a:lnTo>
                    <a:pt x="1035851" y="1234563"/>
                  </a:lnTo>
                  <a:cubicBezTo>
                    <a:pt x="1032069" y="1234563"/>
                    <a:pt x="1029003" y="1231498"/>
                    <a:pt x="1029003" y="1227715"/>
                  </a:cubicBezTo>
                  <a:lnTo>
                    <a:pt x="1029003" y="1170847"/>
                  </a:lnTo>
                  <a:cubicBezTo>
                    <a:pt x="1029003" y="1167815"/>
                    <a:pt x="1031482" y="1165337"/>
                    <a:pt x="1034514" y="1165337"/>
                  </a:cubicBezTo>
                  <a:lnTo>
                    <a:pt x="1095426" y="1165337"/>
                  </a:lnTo>
                  <a:lnTo>
                    <a:pt x="1095426" y="1103741"/>
                  </a:lnTo>
                  <a:cubicBezTo>
                    <a:pt x="1095426" y="1100708"/>
                    <a:pt x="1097904" y="1098230"/>
                    <a:pt x="1100936" y="1098230"/>
                  </a:cubicBezTo>
                  <a:lnTo>
                    <a:pt x="1232020" y="1098230"/>
                  </a:lnTo>
                  <a:lnTo>
                    <a:pt x="1232020" y="1032069"/>
                  </a:lnTo>
                  <a:cubicBezTo>
                    <a:pt x="1232020" y="1029036"/>
                    <a:pt x="1234498" y="1026558"/>
                    <a:pt x="1237530" y="1026558"/>
                  </a:cubicBezTo>
                  <a:close/>
                  <a:moveTo>
                    <a:pt x="210613" y="960821"/>
                  </a:moveTo>
                  <a:cubicBezTo>
                    <a:pt x="208689" y="960821"/>
                    <a:pt x="207124" y="962386"/>
                    <a:pt x="207124" y="964309"/>
                  </a:cubicBezTo>
                  <a:lnTo>
                    <a:pt x="207124" y="1029199"/>
                  </a:lnTo>
                  <a:lnTo>
                    <a:pt x="272013" y="1029199"/>
                  </a:lnTo>
                  <a:cubicBezTo>
                    <a:pt x="273937" y="1029199"/>
                    <a:pt x="275503" y="1027634"/>
                    <a:pt x="275503" y="1025710"/>
                  </a:cubicBezTo>
                  <a:lnTo>
                    <a:pt x="275535" y="1025710"/>
                  </a:lnTo>
                  <a:lnTo>
                    <a:pt x="275535" y="964309"/>
                  </a:lnTo>
                  <a:cubicBezTo>
                    <a:pt x="275535" y="962386"/>
                    <a:pt x="273970" y="960821"/>
                    <a:pt x="272046" y="960821"/>
                  </a:cubicBezTo>
                  <a:lnTo>
                    <a:pt x="271868" y="960821"/>
                  </a:lnTo>
                  <a:lnTo>
                    <a:pt x="272863" y="963918"/>
                  </a:lnTo>
                  <a:cubicBezTo>
                    <a:pt x="272895" y="984266"/>
                    <a:pt x="272895" y="1004646"/>
                    <a:pt x="272863" y="1024993"/>
                  </a:cubicBezTo>
                  <a:cubicBezTo>
                    <a:pt x="272830" y="1026232"/>
                    <a:pt x="273450" y="1027798"/>
                    <a:pt x="271721" y="1028548"/>
                  </a:cubicBezTo>
                  <a:lnTo>
                    <a:pt x="271721" y="960821"/>
                  </a:lnTo>
                  <a:close/>
                  <a:moveTo>
                    <a:pt x="1444036" y="958799"/>
                  </a:moveTo>
                  <a:lnTo>
                    <a:pt x="1577271" y="958799"/>
                  </a:lnTo>
                  <a:cubicBezTo>
                    <a:pt x="1578086" y="958799"/>
                    <a:pt x="1578771" y="959484"/>
                    <a:pt x="1578771" y="960299"/>
                  </a:cubicBezTo>
                  <a:lnTo>
                    <a:pt x="1578771" y="1022515"/>
                  </a:lnTo>
                  <a:cubicBezTo>
                    <a:pt x="1578771" y="1025547"/>
                    <a:pt x="1576293" y="1028026"/>
                    <a:pt x="1573260" y="1028026"/>
                  </a:cubicBezTo>
                  <a:lnTo>
                    <a:pt x="1444851" y="1028026"/>
                  </a:lnTo>
                  <a:cubicBezTo>
                    <a:pt x="1441362" y="1028026"/>
                    <a:pt x="1438525" y="1025189"/>
                    <a:pt x="1438525" y="1021700"/>
                  </a:cubicBezTo>
                  <a:lnTo>
                    <a:pt x="1438525" y="964310"/>
                  </a:lnTo>
                  <a:cubicBezTo>
                    <a:pt x="1438525" y="961277"/>
                    <a:pt x="1441003" y="958799"/>
                    <a:pt x="1444036" y="958799"/>
                  </a:cubicBezTo>
                  <a:close/>
                  <a:moveTo>
                    <a:pt x="897431" y="890127"/>
                  </a:moveTo>
                  <a:lnTo>
                    <a:pt x="955669" y="890127"/>
                  </a:lnTo>
                  <a:cubicBezTo>
                    <a:pt x="958767" y="890127"/>
                    <a:pt x="961277" y="892638"/>
                    <a:pt x="961277" y="895736"/>
                  </a:cubicBezTo>
                  <a:lnTo>
                    <a:pt x="961277" y="951300"/>
                  </a:lnTo>
                  <a:cubicBezTo>
                    <a:pt x="961277" y="954332"/>
                    <a:pt x="958799" y="956810"/>
                    <a:pt x="955767" y="956810"/>
                  </a:cubicBezTo>
                  <a:lnTo>
                    <a:pt x="898801" y="956810"/>
                  </a:lnTo>
                  <a:cubicBezTo>
                    <a:pt x="895018" y="956810"/>
                    <a:pt x="891953" y="953745"/>
                    <a:pt x="891953" y="949963"/>
                  </a:cubicBezTo>
                  <a:lnTo>
                    <a:pt x="891953" y="895670"/>
                  </a:lnTo>
                  <a:cubicBezTo>
                    <a:pt x="891888" y="892573"/>
                    <a:pt x="894366" y="890127"/>
                    <a:pt x="897431" y="890127"/>
                  </a:cubicBezTo>
                  <a:close/>
                  <a:moveTo>
                    <a:pt x="1651291" y="822498"/>
                  </a:moveTo>
                  <a:lnTo>
                    <a:pt x="1709398" y="822498"/>
                  </a:lnTo>
                  <a:cubicBezTo>
                    <a:pt x="1712495" y="822498"/>
                    <a:pt x="1715006" y="825009"/>
                    <a:pt x="1715006" y="828107"/>
                  </a:cubicBezTo>
                  <a:lnTo>
                    <a:pt x="1715006" y="1021080"/>
                  </a:lnTo>
                  <a:cubicBezTo>
                    <a:pt x="1715006" y="1024112"/>
                    <a:pt x="1712528" y="1026591"/>
                    <a:pt x="1709496" y="1026591"/>
                  </a:cubicBezTo>
                  <a:lnTo>
                    <a:pt x="1645780" y="1026591"/>
                  </a:lnTo>
                  <a:lnTo>
                    <a:pt x="1645780" y="959843"/>
                  </a:lnTo>
                  <a:lnTo>
                    <a:pt x="1578966" y="959843"/>
                  </a:lnTo>
                  <a:lnTo>
                    <a:pt x="1578966" y="896127"/>
                  </a:lnTo>
                  <a:cubicBezTo>
                    <a:pt x="1578901" y="893094"/>
                    <a:pt x="1581379" y="890616"/>
                    <a:pt x="1584444" y="890616"/>
                  </a:cubicBezTo>
                  <a:lnTo>
                    <a:pt x="1645780" y="890616"/>
                  </a:lnTo>
                  <a:lnTo>
                    <a:pt x="1645780" y="828041"/>
                  </a:lnTo>
                  <a:cubicBezTo>
                    <a:pt x="1645780" y="824976"/>
                    <a:pt x="1648258" y="822498"/>
                    <a:pt x="1651291" y="822498"/>
                  </a:cubicBezTo>
                  <a:close/>
                  <a:moveTo>
                    <a:pt x="758293" y="754804"/>
                  </a:moveTo>
                  <a:lnTo>
                    <a:pt x="820606" y="754804"/>
                  </a:lnTo>
                  <a:cubicBezTo>
                    <a:pt x="822562" y="754804"/>
                    <a:pt x="824160" y="756402"/>
                    <a:pt x="824160" y="758358"/>
                  </a:cubicBezTo>
                  <a:lnTo>
                    <a:pt x="824160" y="886605"/>
                  </a:lnTo>
                  <a:cubicBezTo>
                    <a:pt x="824160" y="888529"/>
                    <a:pt x="822595" y="890094"/>
                    <a:pt x="820671" y="890094"/>
                  </a:cubicBezTo>
                  <a:lnTo>
                    <a:pt x="756434" y="890094"/>
                  </a:lnTo>
                  <a:lnTo>
                    <a:pt x="756434" y="960690"/>
                  </a:lnTo>
                  <a:lnTo>
                    <a:pt x="756336" y="960788"/>
                  </a:lnTo>
                  <a:lnTo>
                    <a:pt x="817575" y="960788"/>
                  </a:lnTo>
                  <a:cubicBezTo>
                    <a:pt x="819499" y="960821"/>
                    <a:pt x="821064" y="962353"/>
                    <a:pt x="821064" y="964277"/>
                  </a:cubicBezTo>
                  <a:lnTo>
                    <a:pt x="821064" y="1025091"/>
                  </a:lnTo>
                  <a:cubicBezTo>
                    <a:pt x="821064" y="1027048"/>
                    <a:pt x="819466" y="1028645"/>
                    <a:pt x="817510" y="1028645"/>
                  </a:cubicBezTo>
                  <a:lnTo>
                    <a:pt x="620526" y="1028645"/>
                  </a:lnTo>
                  <a:cubicBezTo>
                    <a:pt x="618602" y="1028645"/>
                    <a:pt x="617037" y="1027080"/>
                    <a:pt x="617037" y="1025156"/>
                  </a:cubicBezTo>
                  <a:lnTo>
                    <a:pt x="617037" y="960788"/>
                  </a:lnTo>
                  <a:lnTo>
                    <a:pt x="687078" y="960788"/>
                  </a:lnTo>
                  <a:lnTo>
                    <a:pt x="687078" y="889768"/>
                  </a:lnTo>
                  <a:cubicBezTo>
                    <a:pt x="687111" y="887844"/>
                    <a:pt x="688643" y="886279"/>
                    <a:pt x="690567" y="886279"/>
                  </a:cubicBezTo>
                  <a:lnTo>
                    <a:pt x="752880" y="886279"/>
                  </a:lnTo>
                  <a:lnTo>
                    <a:pt x="754804" y="888204"/>
                  </a:lnTo>
                  <a:lnTo>
                    <a:pt x="754804" y="758293"/>
                  </a:lnTo>
                  <a:cubicBezTo>
                    <a:pt x="754804" y="756369"/>
                    <a:pt x="756369" y="754804"/>
                    <a:pt x="758293" y="754804"/>
                  </a:cubicBezTo>
                  <a:close/>
                  <a:moveTo>
                    <a:pt x="343196" y="752522"/>
                  </a:moveTo>
                  <a:lnTo>
                    <a:pt x="343196" y="820216"/>
                  </a:lnTo>
                  <a:cubicBezTo>
                    <a:pt x="343196" y="822107"/>
                    <a:pt x="344729" y="823672"/>
                    <a:pt x="346652" y="823672"/>
                  </a:cubicBezTo>
                  <a:lnTo>
                    <a:pt x="477931" y="823672"/>
                  </a:lnTo>
                  <a:lnTo>
                    <a:pt x="477931" y="890159"/>
                  </a:lnTo>
                  <a:lnTo>
                    <a:pt x="413042" y="890159"/>
                  </a:lnTo>
                  <a:cubicBezTo>
                    <a:pt x="411118" y="890159"/>
                    <a:pt x="409553" y="891725"/>
                    <a:pt x="409553" y="893648"/>
                  </a:cubicBezTo>
                  <a:lnTo>
                    <a:pt x="409553" y="954984"/>
                  </a:lnTo>
                  <a:cubicBezTo>
                    <a:pt x="409553" y="956940"/>
                    <a:pt x="411151" y="958538"/>
                    <a:pt x="413107" y="958538"/>
                  </a:cubicBezTo>
                  <a:lnTo>
                    <a:pt x="474442" y="958538"/>
                  </a:lnTo>
                  <a:cubicBezTo>
                    <a:pt x="476366" y="958538"/>
                    <a:pt x="477931" y="956973"/>
                    <a:pt x="477931" y="955049"/>
                  </a:cubicBezTo>
                  <a:lnTo>
                    <a:pt x="477931" y="890616"/>
                  </a:lnTo>
                  <a:lnTo>
                    <a:pt x="543799" y="890616"/>
                  </a:lnTo>
                  <a:cubicBezTo>
                    <a:pt x="545723" y="890616"/>
                    <a:pt x="547288" y="889051"/>
                    <a:pt x="547288" y="887127"/>
                  </a:cubicBezTo>
                  <a:lnTo>
                    <a:pt x="547288" y="816270"/>
                  </a:lnTo>
                  <a:cubicBezTo>
                    <a:pt x="547288" y="816172"/>
                    <a:pt x="547223" y="816075"/>
                    <a:pt x="547223" y="815944"/>
                  </a:cubicBezTo>
                  <a:lnTo>
                    <a:pt x="547223" y="756011"/>
                  </a:lnTo>
                  <a:cubicBezTo>
                    <a:pt x="547223" y="754087"/>
                    <a:pt x="545658" y="752522"/>
                    <a:pt x="543734" y="752522"/>
                  </a:cubicBezTo>
                  <a:close/>
                  <a:moveTo>
                    <a:pt x="141191" y="752359"/>
                  </a:moveTo>
                  <a:lnTo>
                    <a:pt x="205461" y="752359"/>
                  </a:lnTo>
                  <a:cubicBezTo>
                    <a:pt x="207385" y="752359"/>
                    <a:pt x="208950" y="753924"/>
                    <a:pt x="208950" y="755848"/>
                  </a:cubicBezTo>
                  <a:lnTo>
                    <a:pt x="208950" y="820118"/>
                  </a:lnTo>
                  <a:cubicBezTo>
                    <a:pt x="208950" y="822042"/>
                    <a:pt x="207418" y="823607"/>
                    <a:pt x="205494" y="823607"/>
                  </a:cubicBezTo>
                  <a:lnTo>
                    <a:pt x="141191" y="823607"/>
                  </a:lnTo>
                  <a:cubicBezTo>
                    <a:pt x="139267" y="823607"/>
                    <a:pt x="137702" y="822042"/>
                    <a:pt x="137702" y="820118"/>
                  </a:cubicBezTo>
                  <a:lnTo>
                    <a:pt x="137702" y="755848"/>
                  </a:lnTo>
                  <a:cubicBezTo>
                    <a:pt x="137702" y="753924"/>
                    <a:pt x="139267" y="752359"/>
                    <a:pt x="141191" y="752359"/>
                  </a:cubicBezTo>
                  <a:close/>
                  <a:moveTo>
                    <a:pt x="1101230" y="687535"/>
                  </a:moveTo>
                  <a:cubicBezTo>
                    <a:pt x="1098198" y="687535"/>
                    <a:pt x="1095720" y="690013"/>
                    <a:pt x="1095720" y="693046"/>
                  </a:cubicBezTo>
                  <a:lnTo>
                    <a:pt x="1095720" y="754088"/>
                  </a:lnTo>
                  <a:cubicBezTo>
                    <a:pt x="1095720" y="754381"/>
                    <a:pt x="1095980" y="754642"/>
                    <a:pt x="1096274" y="754642"/>
                  </a:cubicBezTo>
                  <a:lnTo>
                    <a:pt x="1034547" y="754642"/>
                  </a:lnTo>
                  <a:cubicBezTo>
                    <a:pt x="1031515" y="754642"/>
                    <a:pt x="1029036" y="757120"/>
                    <a:pt x="1029036" y="760152"/>
                  </a:cubicBezTo>
                  <a:lnTo>
                    <a:pt x="1029036" y="820868"/>
                  </a:lnTo>
                  <a:cubicBezTo>
                    <a:pt x="1029036" y="821097"/>
                    <a:pt x="1029232" y="821292"/>
                    <a:pt x="1029461" y="821292"/>
                  </a:cubicBezTo>
                  <a:lnTo>
                    <a:pt x="1161489" y="821292"/>
                  </a:lnTo>
                  <a:cubicBezTo>
                    <a:pt x="1164522" y="821292"/>
                    <a:pt x="1167000" y="818814"/>
                    <a:pt x="1167000" y="815781"/>
                  </a:cubicBezTo>
                  <a:lnTo>
                    <a:pt x="1167000" y="755033"/>
                  </a:lnTo>
                  <a:cubicBezTo>
                    <a:pt x="1167000" y="754838"/>
                    <a:pt x="1166837" y="754642"/>
                    <a:pt x="1166609" y="754642"/>
                  </a:cubicBezTo>
                  <a:lnTo>
                    <a:pt x="1230552" y="754642"/>
                  </a:lnTo>
                  <a:cubicBezTo>
                    <a:pt x="1233585" y="754642"/>
                    <a:pt x="1236063" y="752164"/>
                    <a:pt x="1236063" y="749131"/>
                  </a:cubicBezTo>
                  <a:lnTo>
                    <a:pt x="1236063" y="693144"/>
                  </a:lnTo>
                  <a:cubicBezTo>
                    <a:pt x="1236063" y="690046"/>
                    <a:pt x="1233552" y="687535"/>
                    <a:pt x="1230455" y="687535"/>
                  </a:cubicBezTo>
                  <a:close/>
                  <a:moveTo>
                    <a:pt x="1445829" y="619026"/>
                  </a:moveTo>
                  <a:lnTo>
                    <a:pt x="1509544" y="619026"/>
                  </a:lnTo>
                  <a:lnTo>
                    <a:pt x="1509544" y="686589"/>
                  </a:lnTo>
                  <a:lnTo>
                    <a:pt x="1578868" y="686589"/>
                  </a:lnTo>
                  <a:lnTo>
                    <a:pt x="1578868" y="753990"/>
                  </a:lnTo>
                  <a:lnTo>
                    <a:pt x="1509544" y="753990"/>
                  </a:lnTo>
                  <a:lnTo>
                    <a:pt x="1509544" y="815782"/>
                  </a:lnTo>
                  <a:cubicBezTo>
                    <a:pt x="1509544" y="818847"/>
                    <a:pt x="1507066" y="821325"/>
                    <a:pt x="1504034" y="821325"/>
                  </a:cubicBezTo>
                  <a:lnTo>
                    <a:pt x="1445927" y="821325"/>
                  </a:lnTo>
                  <a:cubicBezTo>
                    <a:pt x="1442829" y="821325"/>
                    <a:pt x="1440318" y="818815"/>
                    <a:pt x="1440318" y="815717"/>
                  </a:cubicBezTo>
                  <a:lnTo>
                    <a:pt x="1440318" y="624537"/>
                  </a:lnTo>
                  <a:cubicBezTo>
                    <a:pt x="1440318" y="621504"/>
                    <a:pt x="1442796" y="619026"/>
                    <a:pt x="1445829" y="619026"/>
                  </a:cubicBezTo>
                  <a:close/>
                  <a:moveTo>
                    <a:pt x="412292" y="617526"/>
                  </a:moveTo>
                  <a:lnTo>
                    <a:pt x="412292" y="683850"/>
                  </a:lnTo>
                  <a:cubicBezTo>
                    <a:pt x="412292" y="685774"/>
                    <a:pt x="413857" y="687339"/>
                    <a:pt x="415781" y="687339"/>
                  </a:cubicBezTo>
                  <a:lnTo>
                    <a:pt x="478551" y="687339"/>
                  </a:lnTo>
                  <a:cubicBezTo>
                    <a:pt x="480508" y="687339"/>
                    <a:pt x="482105" y="685741"/>
                    <a:pt x="482105" y="683785"/>
                  </a:cubicBezTo>
                  <a:lnTo>
                    <a:pt x="482105" y="621015"/>
                  </a:lnTo>
                  <a:cubicBezTo>
                    <a:pt x="482105" y="619091"/>
                    <a:pt x="480540" y="617526"/>
                    <a:pt x="478616" y="617526"/>
                  </a:cubicBezTo>
                  <a:close/>
                  <a:moveTo>
                    <a:pt x="1515153" y="549702"/>
                  </a:moveTo>
                  <a:lnTo>
                    <a:pt x="1572217" y="549702"/>
                  </a:lnTo>
                  <a:cubicBezTo>
                    <a:pt x="1575249" y="549702"/>
                    <a:pt x="1577727" y="552180"/>
                    <a:pt x="1577727" y="555213"/>
                  </a:cubicBezTo>
                  <a:lnTo>
                    <a:pt x="1577727" y="617950"/>
                  </a:lnTo>
                  <a:lnTo>
                    <a:pt x="1509544" y="617950"/>
                  </a:lnTo>
                  <a:lnTo>
                    <a:pt x="1509544" y="555311"/>
                  </a:lnTo>
                  <a:cubicBezTo>
                    <a:pt x="1509544" y="552213"/>
                    <a:pt x="1512055" y="549702"/>
                    <a:pt x="1515153" y="549702"/>
                  </a:cubicBezTo>
                  <a:close/>
                  <a:moveTo>
                    <a:pt x="5576" y="549702"/>
                  </a:moveTo>
                  <a:lnTo>
                    <a:pt x="66813" y="549702"/>
                  </a:lnTo>
                  <a:cubicBezTo>
                    <a:pt x="68737" y="549702"/>
                    <a:pt x="70302" y="551267"/>
                    <a:pt x="70302" y="553191"/>
                  </a:cubicBezTo>
                  <a:lnTo>
                    <a:pt x="70302" y="614428"/>
                  </a:lnTo>
                  <a:cubicBezTo>
                    <a:pt x="70302" y="616352"/>
                    <a:pt x="68737" y="617918"/>
                    <a:pt x="66813" y="617918"/>
                  </a:cubicBezTo>
                  <a:lnTo>
                    <a:pt x="5576" y="617918"/>
                  </a:lnTo>
                  <a:cubicBezTo>
                    <a:pt x="3652" y="617918"/>
                    <a:pt x="2087" y="616352"/>
                    <a:pt x="2087" y="614428"/>
                  </a:cubicBezTo>
                  <a:lnTo>
                    <a:pt x="2087" y="553191"/>
                  </a:lnTo>
                  <a:cubicBezTo>
                    <a:pt x="2087" y="551267"/>
                    <a:pt x="3652" y="549702"/>
                    <a:pt x="5576" y="549702"/>
                  </a:cubicBezTo>
                  <a:close/>
                  <a:moveTo>
                    <a:pt x="829966" y="549636"/>
                  </a:moveTo>
                  <a:lnTo>
                    <a:pt x="888496" y="549636"/>
                  </a:lnTo>
                  <a:cubicBezTo>
                    <a:pt x="891594" y="549636"/>
                    <a:pt x="894105" y="552147"/>
                    <a:pt x="894105" y="555245"/>
                  </a:cubicBezTo>
                  <a:lnTo>
                    <a:pt x="894105" y="613776"/>
                  </a:lnTo>
                  <a:cubicBezTo>
                    <a:pt x="894105" y="616808"/>
                    <a:pt x="891627" y="619286"/>
                    <a:pt x="888594" y="619286"/>
                  </a:cubicBezTo>
                  <a:lnTo>
                    <a:pt x="824455" y="619286"/>
                  </a:lnTo>
                  <a:lnTo>
                    <a:pt x="824455" y="555147"/>
                  </a:lnTo>
                  <a:cubicBezTo>
                    <a:pt x="824455" y="552114"/>
                    <a:pt x="826933" y="549636"/>
                    <a:pt x="829966" y="549636"/>
                  </a:cubicBezTo>
                  <a:close/>
                  <a:moveTo>
                    <a:pt x="1651291" y="549343"/>
                  </a:moveTo>
                  <a:lnTo>
                    <a:pt x="1709398" y="549343"/>
                  </a:lnTo>
                  <a:cubicBezTo>
                    <a:pt x="1712495" y="549343"/>
                    <a:pt x="1715006" y="551854"/>
                    <a:pt x="1715006" y="554952"/>
                  </a:cubicBezTo>
                  <a:lnTo>
                    <a:pt x="1715006" y="747925"/>
                  </a:lnTo>
                  <a:cubicBezTo>
                    <a:pt x="1715006" y="750957"/>
                    <a:pt x="1712528" y="753436"/>
                    <a:pt x="1709496" y="753436"/>
                  </a:cubicBezTo>
                  <a:lnTo>
                    <a:pt x="1645780" y="753436"/>
                  </a:lnTo>
                  <a:lnTo>
                    <a:pt x="1645780" y="686623"/>
                  </a:lnTo>
                  <a:lnTo>
                    <a:pt x="1578934" y="686623"/>
                  </a:lnTo>
                  <a:lnTo>
                    <a:pt x="1578934" y="618439"/>
                  </a:lnTo>
                  <a:lnTo>
                    <a:pt x="1645780" y="618439"/>
                  </a:lnTo>
                  <a:lnTo>
                    <a:pt x="1645780" y="554886"/>
                  </a:lnTo>
                  <a:cubicBezTo>
                    <a:pt x="1645780" y="551821"/>
                    <a:pt x="1648258" y="549343"/>
                    <a:pt x="1651291" y="549343"/>
                  </a:cubicBezTo>
                  <a:close/>
                  <a:moveTo>
                    <a:pt x="417803" y="548071"/>
                  </a:moveTo>
                  <a:lnTo>
                    <a:pt x="545495" y="548071"/>
                  </a:lnTo>
                  <a:cubicBezTo>
                    <a:pt x="548527" y="548071"/>
                    <a:pt x="551005" y="550549"/>
                    <a:pt x="551005" y="553582"/>
                  </a:cubicBezTo>
                  <a:lnTo>
                    <a:pt x="551005" y="685089"/>
                  </a:lnTo>
                  <a:lnTo>
                    <a:pt x="613514" y="685089"/>
                  </a:lnTo>
                  <a:cubicBezTo>
                    <a:pt x="616547" y="685089"/>
                    <a:pt x="619025" y="687567"/>
                    <a:pt x="619025" y="690600"/>
                  </a:cubicBezTo>
                  <a:lnTo>
                    <a:pt x="619025" y="960266"/>
                  </a:lnTo>
                  <a:lnTo>
                    <a:pt x="549310" y="960266"/>
                  </a:lnTo>
                  <a:lnTo>
                    <a:pt x="549310" y="1027699"/>
                  </a:lnTo>
                  <a:lnTo>
                    <a:pt x="413107" y="1027699"/>
                  </a:lnTo>
                  <a:cubicBezTo>
                    <a:pt x="411151" y="1027699"/>
                    <a:pt x="409553" y="1029297"/>
                    <a:pt x="409553" y="1031253"/>
                  </a:cubicBezTo>
                  <a:lnTo>
                    <a:pt x="409553" y="1095393"/>
                  </a:lnTo>
                  <a:cubicBezTo>
                    <a:pt x="409553" y="1097316"/>
                    <a:pt x="411118" y="1098882"/>
                    <a:pt x="413042" y="1098882"/>
                  </a:cubicBezTo>
                  <a:lnTo>
                    <a:pt x="549636" y="1098882"/>
                  </a:lnTo>
                  <a:lnTo>
                    <a:pt x="549636" y="1028644"/>
                  </a:lnTo>
                  <a:lnTo>
                    <a:pt x="619025" y="1028644"/>
                  </a:lnTo>
                  <a:lnTo>
                    <a:pt x="619025" y="1094838"/>
                  </a:lnTo>
                  <a:cubicBezTo>
                    <a:pt x="619025" y="1097871"/>
                    <a:pt x="616547" y="1100349"/>
                    <a:pt x="613514" y="1100349"/>
                  </a:cubicBezTo>
                  <a:lnTo>
                    <a:pt x="549603" y="1100349"/>
                  </a:lnTo>
                  <a:lnTo>
                    <a:pt x="549603" y="1160641"/>
                  </a:lnTo>
                  <a:cubicBezTo>
                    <a:pt x="549603" y="1163673"/>
                    <a:pt x="547125" y="1166152"/>
                    <a:pt x="544093" y="1166152"/>
                  </a:cubicBezTo>
                  <a:lnTo>
                    <a:pt x="212635" y="1166152"/>
                  </a:lnTo>
                  <a:cubicBezTo>
                    <a:pt x="209602" y="1166152"/>
                    <a:pt x="207124" y="1163673"/>
                    <a:pt x="207124" y="1160641"/>
                  </a:cubicBezTo>
                  <a:lnTo>
                    <a:pt x="207124" y="1032558"/>
                  </a:lnTo>
                  <a:lnTo>
                    <a:pt x="143702" y="1032558"/>
                  </a:lnTo>
                  <a:cubicBezTo>
                    <a:pt x="140669" y="1032558"/>
                    <a:pt x="138191" y="1030079"/>
                    <a:pt x="138191" y="1027047"/>
                  </a:cubicBezTo>
                  <a:lnTo>
                    <a:pt x="138191" y="960788"/>
                  </a:lnTo>
                  <a:lnTo>
                    <a:pt x="5967" y="960788"/>
                  </a:lnTo>
                  <a:cubicBezTo>
                    <a:pt x="2934" y="960788"/>
                    <a:pt x="456" y="958309"/>
                    <a:pt x="456" y="955277"/>
                  </a:cubicBezTo>
                  <a:lnTo>
                    <a:pt x="456" y="894790"/>
                  </a:lnTo>
                  <a:cubicBezTo>
                    <a:pt x="456" y="891757"/>
                    <a:pt x="2934" y="889279"/>
                    <a:pt x="5967" y="889279"/>
                  </a:cubicBezTo>
                  <a:lnTo>
                    <a:pt x="207124" y="889279"/>
                  </a:lnTo>
                  <a:lnTo>
                    <a:pt x="207124" y="829183"/>
                  </a:lnTo>
                  <a:cubicBezTo>
                    <a:pt x="207124" y="826150"/>
                    <a:pt x="209602" y="823672"/>
                    <a:pt x="212635" y="823672"/>
                  </a:cubicBezTo>
                  <a:lnTo>
                    <a:pt x="273350" y="823672"/>
                  </a:lnTo>
                  <a:lnTo>
                    <a:pt x="273350" y="758000"/>
                  </a:lnTo>
                  <a:cubicBezTo>
                    <a:pt x="273350" y="754967"/>
                    <a:pt x="275828" y="752489"/>
                    <a:pt x="278861" y="752489"/>
                  </a:cubicBezTo>
                  <a:lnTo>
                    <a:pt x="343196" y="752489"/>
                  </a:lnTo>
                  <a:lnTo>
                    <a:pt x="343196" y="690600"/>
                  </a:lnTo>
                  <a:cubicBezTo>
                    <a:pt x="343196" y="689719"/>
                    <a:pt x="343425" y="688904"/>
                    <a:pt x="343783" y="688187"/>
                  </a:cubicBezTo>
                  <a:lnTo>
                    <a:pt x="278861" y="688187"/>
                  </a:lnTo>
                  <a:cubicBezTo>
                    <a:pt x="275828" y="688187"/>
                    <a:pt x="273350" y="685709"/>
                    <a:pt x="273350" y="682676"/>
                  </a:cubicBezTo>
                  <a:lnTo>
                    <a:pt x="273350" y="622189"/>
                  </a:lnTo>
                  <a:cubicBezTo>
                    <a:pt x="273350" y="619156"/>
                    <a:pt x="275828" y="616678"/>
                    <a:pt x="278861" y="616678"/>
                  </a:cubicBezTo>
                  <a:lnTo>
                    <a:pt x="412292" y="616678"/>
                  </a:lnTo>
                  <a:lnTo>
                    <a:pt x="412292" y="553582"/>
                  </a:lnTo>
                  <a:cubicBezTo>
                    <a:pt x="412292" y="550549"/>
                    <a:pt x="414770" y="548071"/>
                    <a:pt x="417803" y="548071"/>
                  </a:cubicBezTo>
                  <a:close/>
                  <a:moveTo>
                    <a:pt x="142985" y="547288"/>
                  </a:moveTo>
                  <a:lnTo>
                    <a:pt x="203472" y="547288"/>
                  </a:lnTo>
                  <a:cubicBezTo>
                    <a:pt x="206505" y="547288"/>
                    <a:pt x="208983" y="549766"/>
                    <a:pt x="208983" y="552799"/>
                  </a:cubicBezTo>
                  <a:lnTo>
                    <a:pt x="208983" y="681567"/>
                  </a:lnTo>
                  <a:cubicBezTo>
                    <a:pt x="208983" y="684599"/>
                    <a:pt x="206538" y="687078"/>
                    <a:pt x="203472" y="687078"/>
                  </a:cubicBezTo>
                  <a:lnTo>
                    <a:pt x="142985" y="687078"/>
                  </a:lnTo>
                  <a:cubicBezTo>
                    <a:pt x="139952" y="687078"/>
                    <a:pt x="137474" y="684599"/>
                    <a:pt x="137474" y="681567"/>
                  </a:cubicBezTo>
                  <a:lnTo>
                    <a:pt x="137474" y="552799"/>
                  </a:lnTo>
                  <a:cubicBezTo>
                    <a:pt x="137474" y="549766"/>
                    <a:pt x="139952" y="547288"/>
                    <a:pt x="142985" y="547288"/>
                  </a:cubicBezTo>
                  <a:close/>
                  <a:moveTo>
                    <a:pt x="691383" y="413010"/>
                  </a:moveTo>
                  <a:lnTo>
                    <a:pt x="749196" y="413010"/>
                  </a:lnTo>
                  <a:cubicBezTo>
                    <a:pt x="752294" y="413010"/>
                    <a:pt x="754805" y="415520"/>
                    <a:pt x="754805" y="418618"/>
                  </a:cubicBezTo>
                  <a:lnTo>
                    <a:pt x="754805" y="617526"/>
                  </a:lnTo>
                  <a:lnTo>
                    <a:pt x="824454" y="617526"/>
                  </a:lnTo>
                  <a:lnTo>
                    <a:pt x="824454" y="681666"/>
                  </a:lnTo>
                  <a:cubicBezTo>
                    <a:pt x="824454" y="684698"/>
                    <a:pt x="821976" y="687176"/>
                    <a:pt x="818943" y="687176"/>
                  </a:cubicBezTo>
                  <a:lnTo>
                    <a:pt x="761652" y="687176"/>
                  </a:lnTo>
                  <a:cubicBezTo>
                    <a:pt x="757869" y="687176"/>
                    <a:pt x="754804" y="684111"/>
                    <a:pt x="754804" y="680328"/>
                  </a:cubicBezTo>
                  <a:lnTo>
                    <a:pt x="754804" y="617592"/>
                  </a:lnTo>
                  <a:lnTo>
                    <a:pt x="754349" y="618048"/>
                  </a:lnTo>
                  <a:lnTo>
                    <a:pt x="692720" y="618048"/>
                  </a:lnTo>
                  <a:cubicBezTo>
                    <a:pt x="688937" y="618048"/>
                    <a:pt x="685872" y="614983"/>
                    <a:pt x="685872" y="611200"/>
                  </a:cubicBezTo>
                  <a:lnTo>
                    <a:pt x="685872" y="418553"/>
                  </a:lnTo>
                  <a:cubicBezTo>
                    <a:pt x="685872" y="415455"/>
                    <a:pt x="688318" y="413010"/>
                    <a:pt x="691383" y="413010"/>
                  </a:cubicBezTo>
                  <a:close/>
                  <a:moveTo>
                    <a:pt x="1103186" y="408543"/>
                  </a:moveTo>
                  <a:lnTo>
                    <a:pt x="1160152" y="408543"/>
                  </a:lnTo>
                  <a:cubicBezTo>
                    <a:pt x="1163934" y="408543"/>
                    <a:pt x="1166999" y="411608"/>
                    <a:pt x="1166999" y="415390"/>
                  </a:cubicBezTo>
                  <a:lnTo>
                    <a:pt x="1166999" y="475128"/>
                  </a:lnTo>
                  <a:cubicBezTo>
                    <a:pt x="1166999" y="478193"/>
                    <a:pt x="1164521" y="480639"/>
                    <a:pt x="1161488" y="480639"/>
                  </a:cubicBezTo>
                  <a:lnTo>
                    <a:pt x="1098328" y="480639"/>
                  </a:lnTo>
                  <a:lnTo>
                    <a:pt x="1098328" y="549702"/>
                  </a:lnTo>
                  <a:lnTo>
                    <a:pt x="1161359" y="549702"/>
                  </a:lnTo>
                  <a:cubicBezTo>
                    <a:pt x="1164457" y="549702"/>
                    <a:pt x="1166967" y="552213"/>
                    <a:pt x="1166967" y="555311"/>
                  </a:cubicBezTo>
                  <a:lnTo>
                    <a:pt x="1166967" y="619124"/>
                  </a:lnTo>
                  <a:lnTo>
                    <a:pt x="1302420" y="619124"/>
                  </a:lnTo>
                  <a:lnTo>
                    <a:pt x="1302420" y="554854"/>
                  </a:lnTo>
                  <a:cubicBezTo>
                    <a:pt x="1302420" y="551822"/>
                    <a:pt x="1304898" y="549343"/>
                    <a:pt x="1307931" y="549343"/>
                  </a:cubicBezTo>
                  <a:lnTo>
                    <a:pt x="1366168" y="549343"/>
                  </a:lnTo>
                  <a:cubicBezTo>
                    <a:pt x="1369266" y="549343"/>
                    <a:pt x="1371777" y="551854"/>
                    <a:pt x="1371777" y="554952"/>
                  </a:cubicBezTo>
                  <a:lnTo>
                    <a:pt x="1371777" y="681112"/>
                  </a:lnTo>
                  <a:cubicBezTo>
                    <a:pt x="1371777" y="684144"/>
                    <a:pt x="1369298" y="686622"/>
                    <a:pt x="1366266" y="686622"/>
                  </a:cubicBezTo>
                  <a:lnTo>
                    <a:pt x="1304540" y="686622"/>
                  </a:lnTo>
                  <a:lnTo>
                    <a:pt x="1304540" y="754642"/>
                  </a:lnTo>
                  <a:lnTo>
                    <a:pt x="1368287" y="754642"/>
                  </a:lnTo>
                  <a:cubicBezTo>
                    <a:pt x="1371385" y="754642"/>
                    <a:pt x="1373896" y="757153"/>
                    <a:pt x="1373896" y="760250"/>
                  </a:cubicBezTo>
                  <a:lnTo>
                    <a:pt x="1373896" y="815814"/>
                  </a:lnTo>
                  <a:cubicBezTo>
                    <a:pt x="1373896" y="818846"/>
                    <a:pt x="1371418" y="821325"/>
                    <a:pt x="1368385" y="821325"/>
                  </a:cubicBezTo>
                  <a:lnTo>
                    <a:pt x="1368385" y="821260"/>
                  </a:lnTo>
                  <a:lnTo>
                    <a:pt x="1304507" y="821260"/>
                  </a:lnTo>
                  <a:lnTo>
                    <a:pt x="1304507" y="890062"/>
                  </a:lnTo>
                  <a:lnTo>
                    <a:pt x="1368255" y="890062"/>
                  </a:lnTo>
                  <a:cubicBezTo>
                    <a:pt x="1371353" y="890062"/>
                    <a:pt x="1373863" y="892573"/>
                    <a:pt x="1373863" y="895671"/>
                  </a:cubicBezTo>
                  <a:lnTo>
                    <a:pt x="1373863" y="953027"/>
                  </a:lnTo>
                  <a:cubicBezTo>
                    <a:pt x="1373863" y="956060"/>
                    <a:pt x="1371385" y="958538"/>
                    <a:pt x="1368353" y="958538"/>
                  </a:cubicBezTo>
                  <a:lnTo>
                    <a:pt x="1242878" y="958538"/>
                  </a:lnTo>
                  <a:cubicBezTo>
                    <a:pt x="1239096" y="958538"/>
                    <a:pt x="1236030" y="955473"/>
                    <a:pt x="1236030" y="951691"/>
                  </a:cubicBezTo>
                  <a:lnTo>
                    <a:pt x="1236030" y="891203"/>
                  </a:lnTo>
                  <a:cubicBezTo>
                    <a:pt x="1236030" y="890584"/>
                    <a:pt x="1236520" y="890095"/>
                    <a:pt x="1237139" y="890095"/>
                  </a:cubicBezTo>
                  <a:lnTo>
                    <a:pt x="1166967" y="890095"/>
                  </a:lnTo>
                  <a:lnTo>
                    <a:pt x="1166967" y="1008558"/>
                  </a:lnTo>
                  <a:cubicBezTo>
                    <a:pt x="1166967" y="1019319"/>
                    <a:pt x="1158229" y="1028025"/>
                    <a:pt x="1147501" y="1028025"/>
                  </a:cubicBezTo>
                  <a:lnTo>
                    <a:pt x="1035852" y="1028025"/>
                  </a:lnTo>
                  <a:cubicBezTo>
                    <a:pt x="1032069" y="1028025"/>
                    <a:pt x="1029004" y="1024960"/>
                    <a:pt x="1029004" y="1021178"/>
                  </a:cubicBezTo>
                  <a:lnTo>
                    <a:pt x="1029004" y="823020"/>
                  </a:lnTo>
                  <a:lnTo>
                    <a:pt x="965680" y="823020"/>
                  </a:lnTo>
                  <a:cubicBezTo>
                    <a:pt x="961897" y="823020"/>
                    <a:pt x="958832" y="819955"/>
                    <a:pt x="958832" y="816173"/>
                  </a:cubicBezTo>
                  <a:lnTo>
                    <a:pt x="958832" y="692133"/>
                  </a:lnTo>
                  <a:cubicBezTo>
                    <a:pt x="958832" y="689100"/>
                    <a:pt x="961310" y="686622"/>
                    <a:pt x="964343" y="686622"/>
                  </a:cubicBezTo>
                  <a:lnTo>
                    <a:pt x="1029004" y="686622"/>
                  </a:lnTo>
                  <a:lnTo>
                    <a:pt x="1029004" y="594570"/>
                  </a:lnTo>
                  <a:lnTo>
                    <a:pt x="1029004" y="555246"/>
                  </a:lnTo>
                  <a:lnTo>
                    <a:pt x="1029004" y="478617"/>
                  </a:lnTo>
                  <a:lnTo>
                    <a:pt x="1097675" y="478617"/>
                  </a:lnTo>
                  <a:lnTo>
                    <a:pt x="1097675" y="414053"/>
                  </a:lnTo>
                  <a:cubicBezTo>
                    <a:pt x="1097675" y="411021"/>
                    <a:pt x="1100153" y="408543"/>
                    <a:pt x="1103186" y="408543"/>
                  </a:cubicBezTo>
                  <a:close/>
                  <a:moveTo>
                    <a:pt x="554886" y="343294"/>
                  </a:moveTo>
                  <a:lnTo>
                    <a:pt x="613416" y="343294"/>
                  </a:lnTo>
                  <a:cubicBezTo>
                    <a:pt x="616514" y="343294"/>
                    <a:pt x="619025" y="345804"/>
                    <a:pt x="619025" y="348902"/>
                  </a:cubicBezTo>
                  <a:lnTo>
                    <a:pt x="619025" y="474181"/>
                  </a:lnTo>
                  <a:cubicBezTo>
                    <a:pt x="619025" y="477214"/>
                    <a:pt x="616547" y="479692"/>
                    <a:pt x="613514" y="479692"/>
                  </a:cubicBezTo>
                  <a:lnTo>
                    <a:pt x="556223" y="479692"/>
                  </a:lnTo>
                  <a:cubicBezTo>
                    <a:pt x="552440" y="479692"/>
                    <a:pt x="549375" y="476627"/>
                    <a:pt x="549375" y="472844"/>
                  </a:cubicBezTo>
                  <a:lnTo>
                    <a:pt x="549375" y="348804"/>
                  </a:lnTo>
                  <a:cubicBezTo>
                    <a:pt x="549375" y="345739"/>
                    <a:pt x="551853" y="343294"/>
                    <a:pt x="554886" y="343294"/>
                  </a:cubicBezTo>
                  <a:close/>
                  <a:moveTo>
                    <a:pt x="963430" y="272894"/>
                  </a:moveTo>
                  <a:lnTo>
                    <a:pt x="1025026" y="272894"/>
                  </a:lnTo>
                  <a:cubicBezTo>
                    <a:pt x="1026982" y="272894"/>
                    <a:pt x="1028580" y="274491"/>
                    <a:pt x="1028580" y="276448"/>
                  </a:cubicBezTo>
                  <a:lnTo>
                    <a:pt x="1028580" y="478616"/>
                  </a:lnTo>
                  <a:lnTo>
                    <a:pt x="964343" y="478616"/>
                  </a:lnTo>
                  <a:cubicBezTo>
                    <a:pt x="962354" y="478616"/>
                    <a:pt x="960723" y="476986"/>
                    <a:pt x="960723" y="474996"/>
                  </a:cubicBezTo>
                  <a:lnTo>
                    <a:pt x="960723" y="275600"/>
                  </a:lnTo>
                  <a:cubicBezTo>
                    <a:pt x="960756" y="274100"/>
                    <a:pt x="961962" y="272894"/>
                    <a:pt x="963430" y="272894"/>
                  </a:cubicBezTo>
                  <a:close/>
                  <a:moveTo>
                    <a:pt x="1374353" y="138517"/>
                  </a:moveTo>
                  <a:cubicBezTo>
                    <a:pt x="1439079" y="138647"/>
                    <a:pt x="1503773" y="138647"/>
                    <a:pt x="1568499" y="138517"/>
                  </a:cubicBezTo>
                  <a:cubicBezTo>
                    <a:pt x="1572771" y="138517"/>
                    <a:pt x="1574173" y="139462"/>
                    <a:pt x="1574173" y="143995"/>
                  </a:cubicBezTo>
                  <a:cubicBezTo>
                    <a:pt x="1574010" y="208917"/>
                    <a:pt x="1574010" y="273839"/>
                    <a:pt x="1574140" y="338761"/>
                  </a:cubicBezTo>
                  <a:cubicBezTo>
                    <a:pt x="1574140" y="342935"/>
                    <a:pt x="1572934" y="343946"/>
                    <a:pt x="1568891" y="343913"/>
                  </a:cubicBezTo>
                  <a:cubicBezTo>
                    <a:pt x="1536348" y="343717"/>
                    <a:pt x="1503806" y="343783"/>
                    <a:pt x="1471230" y="343815"/>
                  </a:cubicBezTo>
                  <a:cubicBezTo>
                    <a:pt x="1439275" y="343815"/>
                    <a:pt x="1407286" y="343717"/>
                    <a:pt x="1375331" y="343913"/>
                  </a:cubicBezTo>
                  <a:cubicBezTo>
                    <a:pt x="1370505" y="343946"/>
                    <a:pt x="1368679" y="343130"/>
                    <a:pt x="1368711" y="337620"/>
                  </a:cubicBezTo>
                  <a:cubicBezTo>
                    <a:pt x="1368940" y="273089"/>
                    <a:pt x="1368907" y="208558"/>
                    <a:pt x="1368777" y="144060"/>
                  </a:cubicBezTo>
                  <a:cubicBezTo>
                    <a:pt x="1368777" y="139626"/>
                    <a:pt x="1369983" y="138517"/>
                    <a:pt x="1374353" y="138517"/>
                  </a:cubicBezTo>
                  <a:close/>
                  <a:moveTo>
                    <a:pt x="141843" y="138517"/>
                  </a:moveTo>
                  <a:cubicBezTo>
                    <a:pt x="206570" y="138647"/>
                    <a:pt x="271264" y="138647"/>
                    <a:pt x="335990" y="138517"/>
                  </a:cubicBezTo>
                  <a:cubicBezTo>
                    <a:pt x="340262" y="138517"/>
                    <a:pt x="341664" y="139462"/>
                    <a:pt x="341664" y="143995"/>
                  </a:cubicBezTo>
                  <a:cubicBezTo>
                    <a:pt x="341501" y="208917"/>
                    <a:pt x="341501" y="273839"/>
                    <a:pt x="341631" y="338761"/>
                  </a:cubicBezTo>
                  <a:cubicBezTo>
                    <a:pt x="341631" y="342935"/>
                    <a:pt x="340425" y="343946"/>
                    <a:pt x="336382" y="343913"/>
                  </a:cubicBezTo>
                  <a:cubicBezTo>
                    <a:pt x="303839" y="343717"/>
                    <a:pt x="271297" y="343783"/>
                    <a:pt x="238721" y="343815"/>
                  </a:cubicBezTo>
                  <a:cubicBezTo>
                    <a:pt x="206766" y="343815"/>
                    <a:pt x="174777" y="343717"/>
                    <a:pt x="142822" y="343913"/>
                  </a:cubicBezTo>
                  <a:cubicBezTo>
                    <a:pt x="137996" y="343946"/>
                    <a:pt x="136170" y="343130"/>
                    <a:pt x="136202" y="337620"/>
                  </a:cubicBezTo>
                  <a:cubicBezTo>
                    <a:pt x="136431" y="273089"/>
                    <a:pt x="136398" y="208558"/>
                    <a:pt x="136268" y="144060"/>
                  </a:cubicBezTo>
                  <a:cubicBezTo>
                    <a:pt x="136268" y="139626"/>
                    <a:pt x="137474" y="138517"/>
                    <a:pt x="141843" y="138517"/>
                  </a:cubicBezTo>
                  <a:close/>
                  <a:moveTo>
                    <a:pt x="754218" y="135518"/>
                  </a:moveTo>
                  <a:lnTo>
                    <a:pt x="953419" y="135518"/>
                  </a:lnTo>
                  <a:cubicBezTo>
                    <a:pt x="956516" y="135518"/>
                    <a:pt x="959027" y="138028"/>
                    <a:pt x="959027" y="141126"/>
                  </a:cubicBezTo>
                  <a:lnTo>
                    <a:pt x="959027" y="274199"/>
                  </a:lnTo>
                  <a:lnTo>
                    <a:pt x="894073" y="274199"/>
                  </a:lnTo>
                  <a:lnTo>
                    <a:pt x="894073" y="475128"/>
                  </a:lnTo>
                  <a:cubicBezTo>
                    <a:pt x="894073" y="477052"/>
                    <a:pt x="892508" y="478617"/>
                    <a:pt x="890584" y="478617"/>
                  </a:cubicBezTo>
                  <a:lnTo>
                    <a:pt x="829868" y="478617"/>
                  </a:lnTo>
                  <a:cubicBezTo>
                    <a:pt x="827879" y="478617"/>
                    <a:pt x="826248" y="476987"/>
                    <a:pt x="826248" y="474998"/>
                  </a:cubicBezTo>
                  <a:lnTo>
                    <a:pt x="826248" y="408574"/>
                  </a:lnTo>
                  <a:lnTo>
                    <a:pt x="755196" y="408574"/>
                  </a:lnTo>
                  <a:cubicBezTo>
                    <a:pt x="753272" y="408574"/>
                    <a:pt x="751707" y="407009"/>
                    <a:pt x="751707" y="405085"/>
                  </a:cubicBezTo>
                  <a:lnTo>
                    <a:pt x="751707" y="342772"/>
                  </a:lnTo>
                  <a:cubicBezTo>
                    <a:pt x="751707" y="340815"/>
                    <a:pt x="753305" y="339218"/>
                    <a:pt x="755261" y="339218"/>
                  </a:cubicBezTo>
                  <a:lnTo>
                    <a:pt x="826248" y="339218"/>
                  </a:lnTo>
                  <a:lnTo>
                    <a:pt x="826248" y="274199"/>
                  </a:lnTo>
                  <a:lnTo>
                    <a:pt x="761065" y="274199"/>
                  </a:lnTo>
                  <a:cubicBezTo>
                    <a:pt x="757283" y="274199"/>
                    <a:pt x="754218" y="271134"/>
                    <a:pt x="754218" y="267351"/>
                  </a:cubicBezTo>
                  <a:close/>
                  <a:moveTo>
                    <a:pt x="1106610" y="71280"/>
                  </a:moveTo>
                  <a:lnTo>
                    <a:pt x="1167424" y="71280"/>
                  </a:lnTo>
                  <a:cubicBezTo>
                    <a:pt x="1169380" y="71280"/>
                    <a:pt x="1170978" y="72877"/>
                    <a:pt x="1170978" y="74834"/>
                  </a:cubicBezTo>
                  <a:lnTo>
                    <a:pt x="1170978" y="201352"/>
                  </a:lnTo>
                  <a:cubicBezTo>
                    <a:pt x="1170978" y="203276"/>
                    <a:pt x="1169413" y="204841"/>
                    <a:pt x="1167489" y="204841"/>
                  </a:cubicBezTo>
                  <a:lnTo>
                    <a:pt x="1117468" y="204841"/>
                  </a:lnTo>
                  <a:lnTo>
                    <a:pt x="1117468" y="204842"/>
                  </a:lnTo>
                  <a:lnTo>
                    <a:pt x="1032068" y="204842"/>
                  </a:lnTo>
                  <a:cubicBezTo>
                    <a:pt x="1030177" y="204842"/>
                    <a:pt x="1028612" y="203277"/>
                    <a:pt x="1028612" y="201353"/>
                  </a:cubicBezTo>
                  <a:lnTo>
                    <a:pt x="1028612" y="139072"/>
                  </a:lnTo>
                  <a:cubicBezTo>
                    <a:pt x="1028612" y="137115"/>
                    <a:pt x="1030210" y="135518"/>
                    <a:pt x="1032166" y="135518"/>
                  </a:cubicBezTo>
                  <a:lnTo>
                    <a:pt x="1103121" y="135518"/>
                  </a:lnTo>
                  <a:lnTo>
                    <a:pt x="1103121" y="74769"/>
                  </a:lnTo>
                  <a:cubicBezTo>
                    <a:pt x="1103121" y="72845"/>
                    <a:pt x="1104686" y="71280"/>
                    <a:pt x="1106610" y="71280"/>
                  </a:cubicBezTo>
                  <a:close/>
                  <a:moveTo>
                    <a:pt x="1636029" y="69324"/>
                  </a:moveTo>
                  <a:cubicBezTo>
                    <a:pt x="1526011" y="69552"/>
                    <a:pt x="1415959" y="69520"/>
                    <a:pt x="1305941" y="69357"/>
                  </a:cubicBezTo>
                  <a:cubicBezTo>
                    <a:pt x="1300397" y="69357"/>
                    <a:pt x="1299680" y="71248"/>
                    <a:pt x="1299680" y="76106"/>
                  </a:cubicBezTo>
                  <a:cubicBezTo>
                    <a:pt x="1299811" y="186158"/>
                    <a:pt x="1299811" y="296176"/>
                    <a:pt x="1299647" y="406227"/>
                  </a:cubicBezTo>
                  <a:cubicBezTo>
                    <a:pt x="1299647" y="411510"/>
                    <a:pt x="1300821" y="413075"/>
                    <a:pt x="1306332" y="413075"/>
                  </a:cubicBezTo>
                  <a:cubicBezTo>
                    <a:pt x="1416351" y="412879"/>
                    <a:pt x="1526402" y="412912"/>
                    <a:pt x="1636420" y="413042"/>
                  </a:cubicBezTo>
                  <a:cubicBezTo>
                    <a:pt x="1641605" y="413042"/>
                    <a:pt x="1643333" y="411966"/>
                    <a:pt x="1643268" y="406390"/>
                  </a:cubicBezTo>
                  <a:cubicBezTo>
                    <a:pt x="1643040" y="351479"/>
                    <a:pt x="1643138" y="296535"/>
                    <a:pt x="1643138" y="241623"/>
                  </a:cubicBezTo>
                  <a:cubicBezTo>
                    <a:pt x="1643138" y="186712"/>
                    <a:pt x="1643073" y="131768"/>
                    <a:pt x="1643268" y="76857"/>
                  </a:cubicBezTo>
                  <a:cubicBezTo>
                    <a:pt x="1643301" y="71183"/>
                    <a:pt x="1642290" y="69324"/>
                    <a:pt x="1636029" y="69324"/>
                  </a:cubicBezTo>
                  <a:close/>
                  <a:moveTo>
                    <a:pt x="403521" y="69324"/>
                  </a:moveTo>
                  <a:cubicBezTo>
                    <a:pt x="293503" y="69552"/>
                    <a:pt x="183451" y="69520"/>
                    <a:pt x="73433" y="69357"/>
                  </a:cubicBezTo>
                  <a:cubicBezTo>
                    <a:pt x="67889" y="69357"/>
                    <a:pt x="67172" y="71248"/>
                    <a:pt x="67172" y="76106"/>
                  </a:cubicBezTo>
                  <a:cubicBezTo>
                    <a:pt x="67303" y="186158"/>
                    <a:pt x="67303" y="296176"/>
                    <a:pt x="67139" y="406227"/>
                  </a:cubicBezTo>
                  <a:cubicBezTo>
                    <a:pt x="67139" y="411510"/>
                    <a:pt x="68313" y="413075"/>
                    <a:pt x="73824" y="413075"/>
                  </a:cubicBezTo>
                  <a:cubicBezTo>
                    <a:pt x="183843" y="412879"/>
                    <a:pt x="293894" y="412912"/>
                    <a:pt x="403912" y="413042"/>
                  </a:cubicBezTo>
                  <a:cubicBezTo>
                    <a:pt x="409097" y="413042"/>
                    <a:pt x="410825" y="411966"/>
                    <a:pt x="410760" y="406390"/>
                  </a:cubicBezTo>
                  <a:cubicBezTo>
                    <a:pt x="410532" y="351479"/>
                    <a:pt x="410630" y="296535"/>
                    <a:pt x="410630" y="241623"/>
                  </a:cubicBezTo>
                  <a:cubicBezTo>
                    <a:pt x="410630" y="186712"/>
                    <a:pt x="410564" y="131768"/>
                    <a:pt x="410760" y="76857"/>
                  </a:cubicBezTo>
                  <a:cubicBezTo>
                    <a:pt x="410793" y="71183"/>
                    <a:pt x="409782" y="69324"/>
                    <a:pt x="403521" y="69324"/>
                  </a:cubicBezTo>
                  <a:close/>
                  <a:moveTo>
                    <a:pt x="1239291" y="1924"/>
                  </a:moveTo>
                  <a:lnTo>
                    <a:pt x="1712136" y="1924"/>
                  </a:lnTo>
                  <a:lnTo>
                    <a:pt x="1712861" y="2656"/>
                  </a:lnTo>
                  <a:lnTo>
                    <a:pt x="1715006" y="3782"/>
                  </a:lnTo>
                  <a:lnTo>
                    <a:pt x="1715028" y="4846"/>
                  </a:lnTo>
                  <a:lnTo>
                    <a:pt x="1715331" y="5152"/>
                  </a:lnTo>
                  <a:lnTo>
                    <a:pt x="1715331" y="477964"/>
                  </a:lnTo>
                  <a:cubicBezTo>
                    <a:pt x="1715331" y="479725"/>
                    <a:pt x="1713896" y="481160"/>
                    <a:pt x="1712136" y="481160"/>
                  </a:cubicBezTo>
                  <a:lnTo>
                    <a:pt x="1239291" y="481160"/>
                  </a:lnTo>
                  <a:lnTo>
                    <a:pt x="1238731" y="480600"/>
                  </a:lnTo>
                  <a:lnTo>
                    <a:pt x="1238349" y="480655"/>
                  </a:lnTo>
                  <a:lnTo>
                    <a:pt x="1237431" y="479300"/>
                  </a:lnTo>
                  <a:lnTo>
                    <a:pt x="1236095" y="477964"/>
                  </a:lnTo>
                  <a:lnTo>
                    <a:pt x="1236095" y="5119"/>
                  </a:lnTo>
                  <a:cubicBezTo>
                    <a:pt x="1236095" y="3358"/>
                    <a:pt x="1237530" y="1924"/>
                    <a:pt x="1239291" y="1924"/>
                  </a:cubicBezTo>
                  <a:close/>
                  <a:moveTo>
                    <a:pt x="662884" y="1924"/>
                  </a:moveTo>
                  <a:lnTo>
                    <a:pt x="748609" y="1924"/>
                  </a:lnTo>
                  <a:cubicBezTo>
                    <a:pt x="751707" y="1924"/>
                    <a:pt x="754218" y="4434"/>
                    <a:pt x="754218" y="7532"/>
                  </a:cubicBezTo>
                  <a:lnTo>
                    <a:pt x="754218" y="134735"/>
                  </a:lnTo>
                  <a:lnTo>
                    <a:pt x="686198" y="134735"/>
                  </a:lnTo>
                  <a:lnTo>
                    <a:pt x="686198" y="271427"/>
                  </a:lnTo>
                  <a:cubicBezTo>
                    <a:pt x="686198" y="273351"/>
                    <a:pt x="684633" y="274916"/>
                    <a:pt x="682709" y="274916"/>
                  </a:cubicBezTo>
                  <a:lnTo>
                    <a:pt x="621961" y="274916"/>
                  </a:lnTo>
                  <a:cubicBezTo>
                    <a:pt x="619972" y="274916"/>
                    <a:pt x="618341" y="273286"/>
                    <a:pt x="618341" y="271297"/>
                  </a:cubicBezTo>
                  <a:lnTo>
                    <a:pt x="618341" y="204874"/>
                  </a:lnTo>
                  <a:lnTo>
                    <a:pt x="552473" y="204874"/>
                  </a:lnTo>
                  <a:cubicBezTo>
                    <a:pt x="550582" y="204841"/>
                    <a:pt x="549017" y="203276"/>
                    <a:pt x="549017" y="201385"/>
                  </a:cubicBezTo>
                  <a:lnTo>
                    <a:pt x="549017" y="139072"/>
                  </a:lnTo>
                  <a:cubicBezTo>
                    <a:pt x="549017" y="137115"/>
                    <a:pt x="550615" y="135518"/>
                    <a:pt x="552571" y="135518"/>
                  </a:cubicBezTo>
                  <a:lnTo>
                    <a:pt x="618341" y="135518"/>
                  </a:lnTo>
                  <a:lnTo>
                    <a:pt x="618341" y="71312"/>
                  </a:lnTo>
                  <a:lnTo>
                    <a:pt x="552506" y="71312"/>
                  </a:lnTo>
                  <a:cubicBezTo>
                    <a:pt x="550582" y="71280"/>
                    <a:pt x="549017" y="69714"/>
                    <a:pt x="549017" y="67790"/>
                  </a:cubicBezTo>
                  <a:lnTo>
                    <a:pt x="549017" y="5510"/>
                  </a:lnTo>
                  <a:cubicBezTo>
                    <a:pt x="549017" y="3553"/>
                    <a:pt x="550615" y="1956"/>
                    <a:pt x="552571" y="1956"/>
                  </a:cubicBezTo>
                  <a:lnTo>
                    <a:pt x="662852" y="1956"/>
                  </a:lnTo>
                  <a:close/>
                  <a:moveTo>
                    <a:pt x="6782" y="1924"/>
                  </a:moveTo>
                  <a:lnTo>
                    <a:pt x="479628" y="1924"/>
                  </a:lnTo>
                  <a:lnTo>
                    <a:pt x="480379" y="2683"/>
                  </a:lnTo>
                  <a:lnTo>
                    <a:pt x="481551" y="3456"/>
                  </a:lnTo>
                  <a:lnTo>
                    <a:pt x="481571" y="3887"/>
                  </a:lnTo>
                  <a:lnTo>
                    <a:pt x="482823" y="5152"/>
                  </a:lnTo>
                  <a:lnTo>
                    <a:pt x="482823" y="477964"/>
                  </a:lnTo>
                  <a:lnTo>
                    <a:pt x="481272" y="479515"/>
                  </a:lnTo>
                  <a:lnTo>
                    <a:pt x="481258" y="479693"/>
                  </a:lnTo>
                  <a:lnTo>
                    <a:pt x="481081" y="479707"/>
                  </a:lnTo>
                  <a:lnTo>
                    <a:pt x="479628" y="481160"/>
                  </a:lnTo>
                  <a:lnTo>
                    <a:pt x="6782" y="481160"/>
                  </a:lnTo>
                  <a:lnTo>
                    <a:pt x="5416" y="479794"/>
                  </a:lnTo>
                  <a:lnTo>
                    <a:pt x="4467" y="479726"/>
                  </a:lnTo>
                  <a:lnTo>
                    <a:pt x="4473" y="478850"/>
                  </a:lnTo>
                  <a:lnTo>
                    <a:pt x="3587" y="477964"/>
                  </a:lnTo>
                  <a:lnTo>
                    <a:pt x="3587" y="5119"/>
                  </a:lnTo>
                  <a:cubicBezTo>
                    <a:pt x="3587" y="3358"/>
                    <a:pt x="5022" y="1924"/>
                    <a:pt x="6782" y="1924"/>
                  </a:cubicBezTo>
                  <a:close/>
                  <a:moveTo>
                    <a:pt x="832509" y="0"/>
                  </a:moveTo>
                  <a:lnTo>
                    <a:pt x="885790" y="0"/>
                  </a:lnTo>
                  <a:cubicBezTo>
                    <a:pt x="890192" y="0"/>
                    <a:pt x="893779" y="3587"/>
                    <a:pt x="893779" y="7989"/>
                  </a:cubicBezTo>
                  <a:lnTo>
                    <a:pt x="893779" y="62085"/>
                  </a:lnTo>
                  <a:cubicBezTo>
                    <a:pt x="893779" y="66095"/>
                    <a:pt x="890519" y="69356"/>
                    <a:pt x="886508" y="69356"/>
                  </a:cubicBezTo>
                  <a:lnTo>
                    <a:pt x="832411" y="69356"/>
                  </a:lnTo>
                  <a:cubicBezTo>
                    <a:pt x="828042" y="69324"/>
                    <a:pt x="824455" y="65769"/>
                    <a:pt x="824455" y="61367"/>
                  </a:cubicBezTo>
                  <a:lnTo>
                    <a:pt x="824455" y="8054"/>
                  </a:lnTo>
                  <a:cubicBezTo>
                    <a:pt x="824455" y="3587"/>
                    <a:pt x="828075" y="0"/>
                    <a:pt x="832509" y="0"/>
                  </a:cubicBezTo>
                  <a:close/>
                </a:path>
              </a:pathLst>
            </a:custGeom>
            <a:solidFill>
              <a:schemeClr val="accent1"/>
            </a:solidFill>
            <a:ln w="9525" cap="flat">
              <a:noFill/>
              <a:prstDash val="solid"/>
              <a:miter/>
            </a:ln>
            <a:scene3d>
              <a:camera prst="isometricOffAxis1Left">
                <a:rot lat="1800000" lon="3000000" rev="0"/>
              </a:camera>
              <a:lightRig rig="balanced" dir="t"/>
            </a:scene3d>
            <a:sp3d extrusionH="44450" prstMaterial="matte">
              <a:extrusionClr>
                <a:schemeClr val="accent1">
                  <a:lumMod val="50000"/>
                </a:schemeClr>
              </a:extrusionClr>
              <a:contourClr>
                <a:schemeClr val="bg1"/>
              </a:contourClr>
            </a:sp3d>
          </p:spPr>
          <p:txBody>
            <a:bodyPr wrap="square" rtlCol="0" anchor="ctr">
              <a:noAutofit/>
            </a:bodyPr>
            <a:lstStyle/>
            <a:p>
              <a:endParaRPr lang="en-US"/>
            </a:p>
          </p:txBody>
        </p:sp>
      </p:grpSp>
      <p:sp>
        <p:nvSpPr>
          <p:cNvPr id="43" name="Oval 21">
            <a:extLst>
              <a:ext uri="{FF2B5EF4-FFF2-40B4-BE49-F238E27FC236}">
                <a16:creationId xmlns:a16="http://schemas.microsoft.com/office/drawing/2014/main" id="{F6751F74-A3E7-8925-4B52-0F9B7480D9CF}"/>
              </a:ext>
            </a:extLst>
          </p:cNvPr>
          <p:cNvSpPr>
            <a:spLocks noChangeAspect="1"/>
          </p:cNvSpPr>
          <p:nvPr/>
        </p:nvSpPr>
        <p:spPr>
          <a:xfrm>
            <a:off x="6288647" y="557644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1" name="TextBox 50">
            <a:extLst>
              <a:ext uri="{FF2B5EF4-FFF2-40B4-BE49-F238E27FC236}">
                <a16:creationId xmlns:a16="http://schemas.microsoft.com/office/drawing/2014/main" id="{3B4D53E2-94EE-782A-D201-30EC06BB1836}"/>
              </a:ext>
            </a:extLst>
          </p:cNvPr>
          <p:cNvSpPr txBox="1"/>
          <p:nvPr/>
        </p:nvSpPr>
        <p:spPr>
          <a:xfrm>
            <a:off x="4590661" y="6182300"/>
            <a:ext cx="4217437" cy="461665"/>
          </a:xfrm>
          <a:prstGeom prst="rect">
            <a:avLst/>
          </a:prstGeom>
          <a:noFill/>
        </p:spPr>
        <p:txBody>
          <a:bodyPr wrap="square" rtlCol="0">
            <a:spAutoFit/>
          </a:bodyPr>
          <a:lstStyle/>
          <a:p>
            <a:pPr algn="r"/>
            <a:r>
              <a:rPr lang="en-US" altLang="ko-KR" sz="2400" dirty="0">
                <a:solidFill>
                  <a:schemeClr val="tx1">
                    <a:lumMod val="85000"/>
                    <a:lumOff val="15000"/>
                  </a:schemeClr>
                </a:solidFill>
                <a:cs typeface="Arial" pitchFamily="34" charset="0"/>
              </a:rPr>
              <a:t>Extracting unique identifier</a:t>
            </a:r>
            <a:endParaRPr lang="ko-KR" altLang="en-US" sz="2400" dirty="0">
              <a:solidFill>
                <a:schemeClr val="tx1">
                  <a:lumMod val="85000"/>
                  <a:lumOff val="15000"/>
                </a:schemeClr>
              </a:solidFill>
              <a:cs typeface="Arial" pitchFamily="34" charset="0"/>
            </a:endParaRPr>
          </a:p>
        </p:txBody>
      </p:sp>
      <p:cxnSp>
        <p:nvCxnSpPr>
          <p:cNvPr id="52" name="Straight Connector 51">
            <a:extLst>
              <a:ext uri="{FF2B5EF4-FFF2-40B4-BE49-F238E27FC236}">
                <a16:creationId xmlns:a16="http://schemas.microsoft.com/office/drawing/2014/main" id="{9F149454-DC9D-99C6-0943-D69AAA8BA695}"/>
              </a:ext>
            </a:extLst>
          </p:cNvPr>
          <p:cNvCxnSpPr>
            <a:cxnSpLocks/>
          </p:cNvCxnSpPr>
          <p:nvPr/>
        </p:nvCxnSpPr>
        <p:spPr>
          <a:xfrm>
            <a:off x="323529" y="4938760"/>
            <a:ext cx="5339511" cy="0"/>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4" name="Arrow: Right 53">
            <a:extLst>
              <a:ext uri="{FF2B5EF4-FFF2-40B4-BE49-F238E27FC236}">
                <a16:creationId xmlns:a16="http://schemas.microsoft.com/office/drawing/2014/main" id="{86E151D6-DE43-11C7-63F5-23C33D9FA603}"/>
              </a:ext>
            </a:extLst>
          </p:cNvPr>
          <p:cNvSpPr/>
          <p:nvPr/>
        </p:nvSpPr>
        <p:spPr>
          <a:xfrm>
            <a:off x="7673837" y="5706372"/>
            <a:ext cx="1371895" cy="13648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82792F80-2175-BA9E-20E5-336630D176F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71059" y="144990"/>
            <a:ext cx="740076" cy="740076"/>
          </a:xfrm>
          <a:prstGeom prst="rect">
            <a:avLst/>
          </a:prstGeom>
        </p:spPr>
      </p:pic>
    </p:spTree>
    <p:extLst>
      <p:ext uri="{BB962C8B-B14F-4D97-AF65-F5344CB8AC3E}">
        <p14:creationId xmlns:p14="http://schemas.microsoft.com/office/powerpoint/2010/main" val="156035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AC1443D0-8520-4A49-ABF4-7A119793BB96}"/>
              </a:ext>
            </a:extLst>
          </p:cNvPr>
          <p:cNvCxnSpPr>
            <a:cxnSpLocks/>
          </p:cNvCxnSpPr>
          <p:nvPr/>
        </p:nvCxnSpPr>
        <p:spPr>
          <a:xfrm>
            <a:off x="397731" y="3974712"/>
            <a:ext cx="5452563" cy="0"/>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26EA320E-BF67-E30D-C008-BA18A86F5F19}"/>
              </a:ext>
            </a:extLst>
          </p:cNvPr>
          <p:cNvGrpSpPr/>
          <p:nvPr/>
        </p:nvGrpSpPr>
        <p:grpSpPr>
          <a:xfrm>
            <a:off x="5955312" y="4671122"/>
            <a:ext cx="707178" cy="923331"/>
            <a:chOff x="5439112" y="3409542"/>
            <a:chExt cx="2004617" cy="3457983"/>
          </a:xfrm>
        </p:grpSpPr>
        <p:grpSp>
          <p:nvGrpSpPr>
            <p:cNvPr id="3" name="Group 2">
              <a:extLst>
                <a:ext uri="{FF2B5EF4-FFF2-40B4-BE49-F238E27FC236}">
                  <a16:creationId xmlns:a16="http://schemas.microsoft.com/office/drawing/2014/main" id="{57D8B3D9-3643-4B05-B507-9C2366F007F2}"/>
                </a:ext>
              </a:extLst>
            </p:cNvPr>
            <p:cNvGrpSpPr/>
            <p:nvPr/>
          </p:nvGrpSpPr>
          <p:grpSpPr>
            <a:xfrm>
              <a:off x="5439112" y="3409542"/>
              <a:ext cx="2004617" cy="3457983"/>
              <a:chOff x="8528049" y="3188451"/>
              <a:chExt cx="1965004" cy="3410329"/>
            </a:xfrm>
          </p:grpSpPr>
          <p:grpSp>
            <p:nvGrpSpPr>
              <p:cNvPr id="4" name="Group 3">
                <a:extLst>
                  <a:ext uri="{FF2B5EF4-FFF2-40B4-BE49-F238E27FC236}">
                    <a16:creationId xmlns:a16="http://schemas.microsoft.com/office/drawing/2014/main" id="{25AED7BF-B9CA-4060-9F3C-7D0F18C36029}"/>
                  </a:ext>
                </a:extLst>
              </p:cNvPr>
              <p:cNvGrpSpPr/>
              <p:nvPr/>
            </p:nvGrpSpPr>
            <p:grpSpPr>
              <a:xfrm>
                <a:off x="8528049" y="3188451"/>
                <a:ext cx="1312460" cy="2507751"/>
                <a:chOff x="3688168" y="3417318"/>
                <a:chExt cx="1152686" cy="2202467"/>
              </a:xfrm>
            </p:grpSpPr>
            <p:sp>
              <p:nvSpPr>
                <p:cNvPr id="11" name="Rounded Rectangle 17">
                  <a:extLst>
                    <a:ext uri="{FF2B5EF4-FFF2-40B4-BE49-F238E27FC236}">
                      <a16:creationId xmlns:a16="http://schemas.microsoft.com/office/drawing/2014/main" id="{B57AB1B2-AD14-40C2-A4A0-039134CE21DE}"/>
                    </a:ext>
                  </a:extLst>
                </p:cNvPr>
                <p:cNvSpPr/>
                <p:nvPr/>
              </p:nvSpPr>
              <p:spPr>
                <a:xfrm>
                  <a:off x="3688168" y="3417318"/>
                  <a:ext cx="1152686" cy="2202467"/>
                </a:xfrm>
                <a:prstGeom prst="roundRect">
                  <a:avLst>
                    <a:gd name="adj" fmla="val 12305"/>
                  </a:avLst>
                </a:prstGeom>
                <a:solidFill>
                  <a:srgbClr val="26262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 name="Rectangle 11">
                  <a:extLst>
                    <a:ext uri="{FF2B5EF4-FFF2-40B4-BE49-F238E27FC236}">
                      <a16:creationId xmlns:a16="http://schemas.microsoft.com/office/drawing/2014/main" id="{FD02D60A-156B-4E13-8D69-01EEF793E34B}"/>
                    </a:ext>
                  </a:extLst>
                </p:cNvPr>
                <p:cNvSpPr/>
                <p:nvPr/>
              </p:nvSpPr>
              <p:spPr>
                <a:xfrm>
                  <a:off x="3749651" y="3637564"/>
                  <a:ext cx="1035739" cy="1706911"/>
                </a:xfrm>
                <a:prstGeom prst="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 name="Rounded Rectangle 20">
                  <a:extLst>
                    <a:ext uri="{FF2B5EF4-FFF2-40B4-BE49-F238E27FC236}">
                      <a16:creationId xmlns:a16="http://schemas.microsoft.com/office/drawing/2014/main" id="{B899EDBB-727A-44E9-8BFC-09CAD79A91FF}"/>
                    </a:ext>
                  </a:extLst>
                </p:cNvPr>
                <p:cNvSpPr/>
                <p:nvPr/>
              </p:nvSpPr>
              <p:spPr>
                <a:xfrm>
                  <a:off x="4106841" y="3505590"/>
                  <a:ext cx="315337" cy="55062"/>
                </a:xfrm>
                <a:prstGeom prst="roundRect">
                  <a:avLst>
                    <a:gd name="adj" fmla="val 50000"/>
                  </a:avLst>
                </a:prstGeom>
                <a:solidFill>
                  <a:srgbClr val="ECECE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9255AEC-BE50-4BC6-8443-F5547B1B3EEF}"/>
                    </a:ext>
                  </a:extLst>
                </p:cNvPr>
                <p:cNvSpPr/>
                <p:nvPr/>
              </p:nvSpPr>
              <p:spPr>
                <a:xfrm>
                  <a:off x="4165418" y="5378702"/>
                  <a:ext cx="190033" cy="192694"/>
                </a:xfrm>
                <a:prstGeom prst="ellipse">
                  <a:avLst/>
                </a:prstGeom>
                <a:solidFill>
                  <a:srgbClr val="ECECE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Rectangle 14">
                  <a:extLst>
                    <a:ext uri="{FF2B5EF4-FFF2-40B4-BE49-F238E27FC236}">
                      <a16:creationId xmlns:a16="http://schemas.microsoft.com/office/drawing/2014/main" id="{003B3A9F-A93A-47AE-B736-5900AC363B22}"/>
                    </a:ext>
                  </a:extLst>
                </p:cNvPr>
                <p:cNvSpPr/>
                <p:nvPr/>
              </p:nvSpPr>
              <p:spPr>
                <a:xfrm>
                  <a:off x="4219713" y="5433757"/>
                  <a:ext cx="81443" cy="82583"/>
                </a:xfrm>
                <a:prstGeom prst="rect">
                  <a:avLst/>
                </a:prstGeom>
                <a:noFill/>
                <a:ln w="12700">
                  <a:solidFill>
                    <a:srgbClr val="262626">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6" name="Rectangle 58">
                  <a:extLst>
                    <a:ext uri="{FF2B5EF4-FFF2-40B4-BE49-F238E27FC236}">
                      <a16:creationId xmlns:a16="http://schemas.microsoft.com/office/drawing/2014/main" id="{2A64BE2F-9286-4AF8-A0A0-39051BEE201C}"/>
                    </a:ext>
                  </a:extLst>
                </p:cNvPr>
                <p:cNvSpPr/>
                <p:nvPr/>
              </p:nvSpPr>
              <p:spPr>
                <a:xfrm>
                  <a:off x="3751673" y="3640769"/>
                  <a:ext cx="1017329" cy="408218"/>
                </a:xfrm>
                <a:custGeom>
                  <a:avLst/>
                  <a:gdLst>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Lst>
                  <a:ahLst/>
                  <a:cxnLst>
                    <a:cxn ang="0">
                      <a:pos x="connsiteX0" y="connsiteY0"/>
                    </a:cxn>
                    <a:cxn ang="0">
                      <a:pos x="connsiteX1" y="connsiteY1"/>
                    </a:cxn>
                    <a:cxn ang="0">
                      <a:pos x="connsiteX2" y="connsiteY2"/>
                    </a:cxn>
                    <a:cxn ang="0">
                      <a:pos x="connsiteX3" y="connsiteY3"/>
                    </a:cxn>
                  </a:cxnLst>
                  <a:rect l="l" t="t" r="r" b="b"/>
                  <a:pathLst>
                    <a:path w="1349069" h="533856">
                      <a:moveTo>
                        <a:pt x="0" y="0"/>
                      </a:moveTo>
                      <a:lnTo>
                        <a:pt x="1349069" y="0"/>
                      </a:lnTo>
                      <a:cubicBezTo>
                        <a:pt x="899379" y="16027"/>
                        <a:pt x="182990" y="213029"/>
                        <a:pt x="0" y="533856"/>
                      </a:cubicBezTo>
                      <a:lnTo>
                        <a:pt x="0" y="0"/>
                      </a:lnTo>
                      <a:close/>
                    </a:path>
                  </a:pathLst>
                </a:custGeom>
                <a:solidFill>
                  <a:schemeClr val="bg1">
                    <a:alpha val="1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6" name="Group 5">
                <a:extLst>
                  <a:ext uri="{FF2B5EF4-FFF2-40B4-BE49-F238E27FC236}">
                    <a16:creationId xmlns:a16="http://schemas.microsoft.com/office/drawing/2014/main" id="{0D3C8D4F-BA7C-4A9E-99F4-C7F5BBAE99A5}"/>
                  </a:ext>
                </a:extLst>
              </p:cNvPr>
              <p:cNvGrpSpPr/>
              <p:nvPr/>
            </p:nvGrpSpPr>
            <p:grpSpPr>
              <a:xfrm>
                <a:off x="9180778" y="4311678"/>
                <a:ext cx="1312275" cy="2287102"/>
                <a:chOff x="9190506" y="4311678"/>
                <a:chExt cx="1312275" cy="2287102"/>
              </a:xfrm>
            </p:grpSpPr>
            <p:sp>
              <p:nvSpPr>
                <p:cNvPr id="7" name="Freeform 18">
                  <a:extLst>
                    <a:ext uri="{FF2B5EF4-FFF2-40B4-BE49-F238E27FC236}">
                      <a16:creationId xmlns:a16="http://schemas.microsoft.com/office/drawing/2014/main" id="{FD378044-42B5-4B67-90BF-0E01985E3442}"/>
                    </a:ext>
                  </a:extLst>
                </p:cNvPr>
                <p:cNvSpPr>
                  <a:spLocks/>
                </p:cNvSpPr>
                <p:nvPr/>
              </p:nvSpPr>
              <p:spPr bwMode="auto">
                <a:xfrm>
                  <a:off x="9190506" y="4311678"/>
                  <a:ext cx="1312275" cy="2287102"/>
                </a:xfrm>
                <a:custGeom>
                  <a:avLst/>
                  <a:gdLst/>
                  <a:ahLst/>
                  <a:cxnLst/>
                  <a:rect l="l" t="t" r="r" b="b"/>
                  <a:pathLst>
                    <a:path w="1218293" h="2287102">
                      <a:moveTo>
                        <a:pt x="607636" y="0"/>
                      </a:moveTo>
                      <a:lnTo>
                        <a:pt x="646422" y="9444"/>
                      </a:lnTo>
                      <a:lnTo>
                        <a:pt x="679330" y="22429"/>
                      </a:lnTo>
                      <a:lnTo>
                        <a:pt x="709888" y="40136"/>
                      </a:lnTo>
                      <a:lnTo>
                        <a:pt x="736921" y="61384"/>
                      </a:lnTo>
                      <a:lnTo>
                        <a:pt x="761602" y="86173"/>
                      </a:lnTo>
                      <a:lnTo>
                        <a:pt x="782758" y="113323"/>
                      </a:lnTo>
                      <a:lnTo>
                        <a:pt x="801563" y="142835"/>
                      </a:lnTo>
                      <a:lnTo>
                        <a:pt x="819192" y="173526"/>
                      </a:lnTo>
                      <a:lnTo>
                        <a:pt x="834471" y="207759"/>
                      </a:lnTo>
                      <a:lnTo>
                        <a:pt x="848575" y="240812"/>
                      </a:lnTo>
                      <a:lnTo>
                        <a:pt x="862679" y="276226"/>
                      </a:lnTo>
                      <a:lnTo>
                        <a:pt x="875607" y="312820"/>
                      </a:lnTo>
                      <a:lnTo>
                        <a:pt x="888536" y="347053"/>
                      </a:lnTo>
                      <a:lnTo>
                        <a:pt x="901464" y="382466"/>
                      </a:lnTo>
                      <a:lnTo>
                        <a:pt x="915568" y="416699"/>
                      </a:lnTo>
                      <a:lnTo>
                        <a:pt x="935548" y="459195"/>
                      </a:lnTo>
                      <a:lnTo>
                        <a:pt x="959054" y="499331"/>
                      </a:lnTo>
                      <a:lnTo>
                        <a:pt x="983736" y="539466"/>
                      </a:lnTo>
                      <a:lnTo>
                        <a:pt x="1009593" y="579601"/>
                      </a:lnTo>
                      <a:lnTo>
                        <a:pt x="1031924" y="619737"/>
                      </a:lnTo>
                      <a:lnTo>
                        <a:pt x="1053079" y="663413"/>
                      </a:lnTo>
                      <a:lnTo>
                        <a:pt x="1068358" y="707090"/>
                      </a:lnTo>
                      <a:lnTo>
                        <a:pt x="1081287" y="761391"/>
                      </a:lnTo>
                      <a:lnTo>
                        <a:pt x="1089514" y="819233"/>
                      </a:lnTo>
                      <a:lnTo>
                        <a:pt x="1094215" y="881797"/>
                      </a:lnTo>
                      <a:lnTo>
                        <a:pt x="1096566" y="945541"/>
                      </a:lnTo>
                      <a:lnTo>
                        <a:pt x="1097741" y="1010466"/>
                      </a:lnTo>
                      <a:lnTo>
                        <a:pt x="1096566" y="1077751"/>
                      </a:lnTo>
                      <a:lnTo>
                        <a:pt x="1094215" y="1145037"/>
                      </a:lnTo>
                      <a:lnTo>
                        <a:pt x="1091865" y="1212323"/>
                      </a:lnTo>
                      <a:lnTo>
                        <a:pt x="1089514" y="1278428"/>
                      </a:lnTo>
                      <a:lnTo>
                        <a:pt x="1088339" y="1343353"/>
                      </a:lnTo>
                      <a:lnTo>
                        <a:pt x="1087163" y="1404736"/>
                      </a:lnTo>
                      <a:lnTo>
                        <a:pt x="1087163" y="1595969"/>
                      </a:lnTo>
                      <a:lnTo>
                        <a:pt x="1090689" y="1660894"/>
                      </a:lnTo>
                      <a:lnTo>
                        <a:pt x="1096566" y="1724638"/>
                      </a:lnTo>
                      <a:lnTo>
                        <a:pt x="1105968" y="1784841"/>
                      </a:lnTo>
                      <a:lnTo>
                        <a:pt x="1117721" y="1843863"/>
                      </a:lnTo>
                      <a:lnTo>
                        <a:pt x="1131825" y="1902886"/>
                      </a:lnTo>
                      <a:lnTo>
                        <a:pt x="1151805" y="1981976"/>
                      </a:lnTo>
                      <a:lnTo>
                        <a:pt x="1172961" y="2063427"/>
                      </a:lnTo>
                      <a:lnTo>
                        <a:pt x="1191766" y="2146059"/>
                      </a:lnTo>
                      <a:lnTo>
                        <a:pt x="1209396" y="2231051"/>
                      </a:lnTo>
                      <a:lnTo>
                        <a:pt x="1218293" y="2287102"/>
                      </a:lnTo>
                      <a:lnTo>
                        <a:pt x="543568" y="2287102"/>
                      </a:lnTo>
                      <a:lnTo>
                        <a:pt x="511261" y="2205081"/>
                      </a:lnTo>
                      <a:lnTo>
                        <a:pt x="464248" y="2098841"/>
                      </a:lnTo>
                      <a:lnTo>
                        <a:pt x="413710" y="1994961"/>
                      </a:lnTo>
                      <a:lnTo>
                        <a:pt x="364347" y="1894623"/>
                      </a:lnTo>
                      <a:lnTo>
                        <a:pt x="313808" y="1795465"/>
                      </a:lnTo>
                      <a:lnTo>
                        <a:pt x="265621" y="1698668"/>
                      </a:lnTo>
                      <a:lnTo>
                        <a:pt x="222134" y="1605412"/>
                      </a:lnTo>
                      <a:lnTo>
                        <a:pt x="183349" y="1514518"/>
                      </a:lnTo>
                      <a:lnTo>
                        <a:pt x="169245" y="1467300"/>
                      </a:lnTo>
                      <a:lnTo>
                        <a:pt x="164544" y="1421262"/>
                      </a:lnTo>
                      <a:lnTo>
                        <a:pt x="163369" y="1376405"/>
                      </a:lnTo>
                      <a:lnTo>
                        <a:pt x="166894" y="1333909"/>
                      </a:lnTo>
                      <a:lnTo>
                        <a:pt x="171596" y="1293774"/>
                      </a:lnTo>
                      <a:lnTo>
                        <a:pt x="178648" y="1255999"/>
                      </a:lnTo>
                      <a:lnTo>
                        <a:pt x="183349" y="1224127"/>
                      </a:lnTo>
                      <a:lnTo>
                        <a:pt x="186875" y="1173368"/>
                      </a:lnTo>
                      <a:lnTo>
                        <a:pt x="189225" y="1128511"/>
                      </a:lnTo>
                      <a:lnTo>
                        <a:pt x="186875" y="1084834"/>
                      </a:lnTo>
                      <a:lnTo>
                        <a:pt x="184524" y="1039977"/>
                      </a:lnTo>
                      <a:lnTo>
                        <a:pt x="183349" y="997481"/>
                      </a:lnTo>
                      <a:lnTo>
                        <a:pt x="182174" y="972691"/>
                      </a:lnTo>
                      <a:lnTo>
                        <a:pt x="178648" y="951443"/>
                      </a:lnTo>
                      <a:lnTo>
                        <a:pt x="172771" y="933736"/>
                      </a:lnTo>
                      <a:lnTo>
                        <a:pt x="168070" y="917210"/>
                      </a:lnTo>
                      <a:lnTo>
                        <a:pt x="165719" y="906586"/>
                      </a:lnTo>
                      <a:lnTo>
                        <a:pt x="150440" y="861729"/>
                      </a:lnTo>
                      <a:lnTo>
                        <a:pt x="131635" y="820413"/>
                      </a:lnTo>
                      <a:lnTo>
                        <a:pt x="110480" y="779097"/>
                      </a:lnTo>
                      <a:lnTo>
                        <a:pt x="88149" y="740142"/>
                      </a:lnTo>
                      <a:lnTo>
                        <a:pt x="66993" y="701188"/>
                      </a:lnTo>
                      <a:lnTo>
                        <a:pt x="47013" y="664594"/>
                      </a:lnTo>
                      <a:lnTo>
                        <a:pt x="29383" y="626819"/>
                      </a:lnTo>
                      <a:lnTo>
                        <a:pt x="12929" y="589045"/>
                      </a:lnTo>
                      <a:lnTo>
                        <a:pt x="4701" y="550090"/>
                      </a:lnTo>
                      <a:lnTo>
                        <a:pt x="0" y="511135"/>
                      </a:lnTo>
                      <a:lnTo>
                        <a:pt x="3526" y="471000"/>
                      </a:lnTo>
                      <a:lnTo>
                        <a:pt x="16455" y="443850"/>
                      </a:lnTo>
                      <a:lnTo>
                        <a:pt x="30558" y="422601"/>
                      </a:lnTo>
                      <a:lnTo>
                        <a:pt x="47013" y="404895"/>
                      </a:lnTo>
                      <a:lnTo>
                        <a:pt x="65818" y="389549"/>
                      </a:lnTo>
                      <a:lnTo>
                        <a:pt x="84623" y="382466"/>
                      </a:lnTo>
                      <a:lnTo>
                        <a:pt x="97551" y="376564"/>
                      </a:lnTo>
                      <a:lnTo>
                        <a:pt x="111655" y="373022"/>
                      </a:lnTo>
                      <a:lnTo>
                        <a:pt x="129285" y="371842"/>
                      </a:lnTo>
                      <a:lnTo>
                        <a:pt x="180998" y="381286"/>
                      </a:lnTo>
                      <a:lnTo>
                        <a:pt x="232712" y="397812"/>
                      </a:lnTo>
                      <a:lnTo>
                        <a:pt x="280900" y="421421"/>
                      </a:lnTo>
                      <a:lnTo>
                        <a:pt x="326737" y="449752"/>
                      </a:lnTo>
                      <a:lnTo>
                        <a:pt x="370223" y="482804"/>
                      </a:lnTo>
                      <a:lnTo>
                        <a:pt x="407833" y="520579"/>
                      </a:lnTo>
                      <a:lnTo>
                        <a:pt x="440742" y="560714"/>
                      </a:lnTo>
                      <a:lnTo>
                        <a:pt x="468950" y="602030"/>
                      </a:lnTo>
                      <a:lnTo>
                        <a:pt x="490105" y="643346"/>
                      </a:lnTo>
                      <a:lnTo>
                        <a:pt x="503034" y="678759"/>
                      </a:lnTo>
                      <a:lnTo>
                        <a:pt x="513611" y="715353"/>
                      </a:lnTo>
                      <a:lnTo>
                        <a:pt x="521839" y="754308"/>
                      </a:lnTo>
                      <a:lnTo>
                        <a:pt x="531241" y="793263"/>
                      </a:lnTo>
                      <a:lnTo>
                        <a:pt x="541819" y="829857"/>
                      </a:lnTo>
                      <a:lnTo>
                        <a:pt x="553572" y="860548"/>
                      </a:lnTo>
                      <a:lnTo>
                        <a:pt x="572377" y="815691"/>
                      </a:lnTo>
                      <a:lnTo>
                        <a:pt x="585305" y="767293"/>
                      </a:lnTo>
                      <a:lnTo>
                        <a:pt x="598234" y="715353"/>
                      </a:lnTo>
                      <a:lnTo>
                        <a:pt x="601760" y="694105"/>
                      </a:lnTo>
                      <a:lnTo>
                        <a:pt x="602935" y="664594"/>
                      </a:lnTo>
                      <a:lnTo>
                        <a:pt x="606461" y="626819"/>
                      </a:lnTo>
                      <a:lnTo>
                        <a:pt x="607636" y="584323"/>
                      </a:lnTo>
                      <a:lnTo>
                        <a:pt x="608812" y="534744"/>
                      </a:lnTo>
                      <a:lnTo>
                        <a:pt x="608812" y="482804"/>
                      </a:lnTo>
                      <a:lnTo>
                        <a:pt x="608812" y="428504"/>
                      </a:lnTo>
                      <a:lnTo>
                        <a:pt x="608812" y="373022"/>
                      </a:lnTo>
                      <a:lnTo>
                        <a:pt x="608812" y="316361"/>
                      </a:lnTo>
                      <a:lnTo>
                        <a:pt x="608812" y="260880"/>
                      </a:lnTo>
                      <a:lnTo>
                        <a:pt x="608812" y="206579"/>
                      </a:lnTo>
                      <a:lnTo>
                        <a:pt x="608812" y="155820"/>
                      </a:lnTo>
                      <a:lnTo>
                        <a:pt x="608812" y="107421"/>
                      </a:lnTo>
                      <a:lnTo>
                        <a:pt x="607636" y="64925"/>
                      </a:lnTo>
                      <a:lnTo>
                        <a:pt x="607636" y="29512"/>
                      </a:lnTo>
                      <a:close/>
                    </a:path>
                  </a:pathLst>
                </a:custGeom>
                <a:solidFill>
                  <a:srgbClr val="FECBA3"/>
                </a:solidFill>
                <a:ln w="9525" cap="flat">
                  <a:noFill/>
                  <a:prstDash val="solid"/>
                  <a:miter/>
                </a:ln>
              </p:spPr>
              <p:txBody>
                <a:bodyPr rtlCol="0" anchor="ctr"/>
                <a:lstStyle/>
                <a:p>
                  <a:endParaRPr lang="ko-KR" altLang="en-US" dirty="0"/>
                </a:p>
              </p:txBody>
            </p:sp>
            <p:sp>
              <p:nvSpPr>
                <p:cNvPr id="8" name="Freeform 9">
                  <a:extLst>
                    <a:ext uri="{FF2B5EF4-FFF2-40B4-BE49-F238E27FC236}">
                      <a16:creationId xmlns:a16="http://schemas.microsoft.com/office/drawing/2014/main" id="{B3452381-7893-42A4-8620-11C16EE55453}"/>
                    </a:ext>
                  </a:extLst>
                </p:cNvPr>
                <p:cNvSpPr>
                  <a:spLocks/>
                </p:cNvSpPr>
                <p:nvPr/>
              </p:nvSpPr>
              <p:spPr bwMode="auto">
                <a:xfrm>
                  <a:off x="9269274" y="4680765"/>
                  <a:ext cx="279222" cy="174825"/>
                </a:xfrm>
                <a:custGeom>
                  <a:avLst/>
                  <a:gdLst/>
                  <a:ahLst/>
                  <a:cxnLst/>
                  <a:rect l="l" t="t" r="r" b="b"/>
                  <a:pathLst>
                    <a:path w="336474" h="210671">
                      <a:moveTo>
                        <a:pt x="120621" y="0"/>
                      </a:moveTo>
                      <a:lnTo>
                        <a:pt x="182938" y="11380"/>
                      </a:lnTo>
                      <a:lnTo>
                        <a:pt x="245256" y="31295"/>
                      </a:lnTo>
                      <a:lnTo>
                        <a:pt x="303324" y="59745"/>
                      </a:lnTo>
                      <a:lnTo>
                        <a:pt x="332670" y="77883"/>
                      </a:lnTo>
                      <a:cubicBezTo>
                        <a:pt x="332806" y="78828"/>
                        <a:pt x="332945" y="79773"/>
                        <a:pt x="333084" y="80717"/>
                      </a:cubicBezTo>
                      <a:cubicBezTo>
                        <a:pt x="333084" y="88459"/>
                        <a:pt x="340712" y="94291"/>
                        <a:pt x="333084" y="103924"/>
                      </a:cubicBezTo>
                      <a:lnTo>
                        <a:pt x="293980" y="102376"/>
                      </a:lnTo>
                      <a:lnTo>
                        <a:pt x="259572" y="105473"/>
                      </a:lnTo>
                      <a:lnTo>
                        <a:pt x="229861" y="111667"/>
                      </a:lnTo>
                      <a:lnTo>
                        <a:pt x="204847" y="120938"/>
                      </a:lnTo>
                      <a:lnTo>
                        <a:pt x="179832" y="134875"/>
                      </a:lnTo>
                      <a:lnTo>
                        <a:pt x="161080" y="151888"/>
                      </a:lnTo>
                      <a:lnTo>
                        <a:pt x="140728" y="168902"/>
                      </a:lnTo>
                      <a:lnTo>
                        <a:pt x="123541" y="189012"/>
                      </a:lnTo>
                      <a:lnTo>
                        <a:pt x="104788" y="210671"/>
                      </a:lnTo>
                      <a:lnTo>
                        <a:pt x="87568" y="210671"/>
                      </a:lnTo>
                      <a:lnTo>
                        <a:pt x="75077" y="207574"/>
                      </a:lnTo>
                      <a:lnTo>
                        <a:pt x="65684" y="201380"/>
                      </a:lnTo>
                      <a:lnTo>
                        <a:pt x="54726" y="193658"/>
                      </a:lnTo>
                      <a:lnTo>
                        <a:pt x="45366" y="187464"/>
                      </a:lnTo>
                      <a:lnTo>
                        <a:pt x="29711" y="173547"/>
                      </a:lnTo>
                      <a:lnTo>
                        <a:pt x="17187" y="156534"/>
                      </a:lnTo>
                      <a:lnTo>
                        <a:pt x="7828" y="137972"/>
                      </a:lnTo>
                      <a:cubicBezTo>
                        <a:pt x="5230" y="130229"/>
                        <a:pt x="2598" y="122507"/>
                        <a:pt x="0" y="114764"/>
                      </a:cubicBezTo>
                      <a:lnTo>
                        <a:pt x="0" y="86911"/>
                      </a:lnTo>
                      <a:lnTo>
                        <a:pt x="9393" y="57529"/>
                      </a:lnTo>
                      <a:lnTo>
                        <a:pt x="39885" y="24811"/>
                      </a:lnTo>
                      <a:lnTo>
                        <a:pt x="44141" y="21338"/>
                      </a:lnTo>
                      <a:lnTo>
                        <a:pt x="66802" y="12803"/>
                      </a:lnTo>
                      <a:lnTo>
                        <a:pt x="82381" y="5690"/>
                      </a:lnTo>
                      <a:lnTo>
                        <a:pt x="99377" y="1423"/>
                      </a:ln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grpSp>
        <p:grpSp>
          <p:nvGrpSpPr>
            <p:cNvPr id="108" name="Group 107">
              <a:extLst>
                <a:ext uri="{FF2B5EF4-FFF2-40B4-BE49-F238E27FC236}">
                  <a16:creationId xmlns:a16="http://schemas.microsoft.com/office/drawing/2014/main" id="{4D346836-21E5-4853-BD01-3970BBEA323D}"/>
                </a:ext>
              </a:extLst>
            </p:cNvPr>
            <p:cNvGrpSpPr/>
            <p:nvPr/>
          </p:nvGrpSpPr>
          <p:grpSpPr>
            <a:xfrm>
              <a:off x="5722302" y="4002571"/>
              <a:ext cx="775650" cy="775650"/>
              <a:chOff x="5572899" y="3891288"/>
              <a:chExt cx="1045029" cy="1045029"/>
            </a:xfrm>
          </p:grpSpPr>
          <p:sp>
            <p:nvSpPr>
              <p:cNvPr id="107" name="Rectangle 106">
                <a:extLst>
                  <a:ext uri="{FF2B5EF4-FFF2-40B4-BE49-F238E27FC236}">
                    <a16:creationId xmlns:a16="http://schemas.microsoft.com/office/drawing/2014/main" id="{3C6E3380-27B6-4E58-9C64-8789B30C2EF7}"/>
                  </a:ext>
                </a:extLst>
              </p:cNvPr>
              <p:cNvSpPr/>
              <p:nvPr/>
            </p:nvSpPr>
            <p:spPr>
              <a:xfrm>
                <a:off x="5572899" y="3891288"/>
                <a:ext cx="1045029" cy="1045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6C22E78-E39B-499C-95E7-8A3A582ACA25}"/>
                  </a:ext>
                </a:extLst>
              </p:cNvPr>
              <p:cNvGrpSpPr/>
              <p:nvPr/>
            </p:nvGrpSpPr>
            <p:grpSpPr>
              <a:xfrm>
                <a:off x="5637143" y="3939653"/>
                <a:ext cx="917681" cy="916899"/>
                <a:chOff x="3590944" y="923925"/>
                <a:chExt cx="5010607" cy="5006339"/>
              </a:xfrm>
            </p:grpSpPr>
            <p:sp>
              <p:nvSpPr>
                <p:cNvPr id="41" name="Graphic 2">
                  <a:extLst>
                    <a:ext uri="{FF2B5EF4-FFF2-40B4-BE49-F238E27FC236}">
                      <a16:creationId xmlns:a16="http://schemas.microsoft.com/office/drawing/2014/main" id="{A5EF7ECC-638E-4AAB-B23F-414CBE04CBCD}"/>
                    </a:ext>
                  </a:extLst>
                </p:cNvPr>
                <p:cNvSpPr/>
                <p:nvPr/>
              </p:nvSpPr>
              <p:spPr>
                <a:xfrm>
                  <a:off x="8000428" y="2529649"/>
                  <a:ext cx="199167" cy="199358"/>
                </a:xfrm>
                <a:custGeom>
                  <a:avLst/>
                  <a:gdLst>
                    <a:gd name="connsiteX0" fmla="*/ 0 w 199167"/>
                    <a:gd name="connsiteY0" fmla="*/ 199358 h 199358"/>
                    <a:gd name="connsiteX1" fmla="*/ 0 w 199167"/>
                    <a:gd name="connsiteY1" fmla="*/ 16383 h 199358"/>
                    <a:gd name="connsiteX2" fmla="*/ 16383 w 199167"/>
                    <a:gd name="connsiteY2" fmla="*/ 0 h 199358"/>
                    <a:gd name="connsiteX3" fmla="*/ 183071 w 199167"/>
                    <a:gd name="connsiteY3" fmla="*/ 0 h 199358"/>
                    <a:gd name="connsiteX4" fmla="*/ 199168 w 199167"/>
                    <a:gd name="connsiteY4" fmla="*/ 16097 h 199358"/>
                    <a:gd name="connsiteX5" fmla="*/ 199168 w 199167"/>
                    <a:gd name="connsiteY5" fmla="*/ 199358 h 199358"/>
                    <a:gd name="connsiteX6" fmla="*/ 0 w 199167"/>
                    <a:gd name="connsiteY6" fmla="*/ 199358 h 1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167" h="199358">
                      <a:moveTo>
                        <a:pt x="0" y="199358"/>
                      </a:moveTo>
                      <a:lnTo>
                        <a:pt x="0" y="16383"/>
                      </a:lnTo>
                      <a:cubicBezTo>
                        <a:pt x="0" y="7334"/>
                        <a:pt x="7334" y="0"/>
                        <a:pt x="16383" y="0"/>
                      </a:cubicBezTo>
                      <a:lnTo>
                        <a:pt x="183071" y="0"/>
                      </a:lnTo>
                      <a:cubicBezTo>
                        <a:pt x="191929" y="0"/>
                        <a:pt x="199168" y="7239"/>
                        <a:pt x="199168" y="16097"/>
                      </a:cubicBezTo>
                      <a:lnTo>
                        <a:pt x="199168" y="199358"/>
                      </a:lnTo>
                      <a:lnTo>
                        <a:pt x="0" y="199358"/>
                      </a:lnTo>
                      <a:close/>
                    </a:path>
                  </a:pathLst>
                </a:custGeom>
                <a:solidFill>
                  <a:srgbClr val="000000"/>
                </a:solidFill>
                <a:ln w="9525"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0853417C-3169-4DC6-8332-2E5ACF3A5F5A}"/>
                    </a:ext>
                  </a:extLst>
                </p:cNvPr>
                <p:cNvSpPr/>
                <p:nvPr/>
              </p:nvSpPr>
              <p:spPr>
                <a:xfrm>
                  <a:off x="7869269" y="2929508"/>
                  <a:ext cx="333755" cy="196881"/>
                </a:xfrm>
                <a:custGeom>
                  <a:avLst/>
                  <a:gdLst>
                    <a:gd name="connsiteX0" fmla="*/ 333756 w 333755"/>
                    <a:gd name="connsiteY0" fmla="*/ 196882 h 196881"/>
                    <a:gd name="connsiteX1" fmla="*/ 16383 w 333755"/>
                    <a:gd name="connsiteY1" fmla="*/ 196882 h 196881"/>
                    <a:gd name="connsiteX2" fmla="*/ 0 w 333755"/>
                    <a:gd name="connsiteY2" fmla="*/ 180499 h 196881"/>
                    <a:gd name="connsiteX3" fmla="*/ 0 w 333755"/>
                    <a:gd name="connsiteY3" fmla="*/ 16097 h 196881"/>
                    <a:gd name="connsiteX4" fmla="*/ 16097 w 333755"/>
                    <a:gd name="connsiteY4" fmla="*/ 0 h 196881"/>
                    <a:gd name="connsiteX5" fmla="*/ 333661 w 333755"/>
                    <a:gd name="connsiteY5" fmla="*/ 0 h 196881"/>
                    <a:gd name="connsiteX6" fmla="*/ 333661 w 333755"/>
                    <a:gd name="connsiteY6" fmla="*/ 196882 h 19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755" h="196881">
                      <a:moveTo>
                        <a:pt x="333756" y="196882"/>
                      </a:moveTo>
                      <a:lnTo>
                        <a:pt x="16383" y="196882"/>
                      </a:lnTo>
                      <a:cubicBezTo>
                        <a:pt x="7334" y="196882"/>
                        <a:pt x="0" y="189548"/>
                        <a:pt x="0" y="180499"/>
                      </a:cubicBezTo>
                      <a:lnTo>
                        <a:pt x="0" y="16097"/>
                      </a:lnTo>
                      <a:cubicBezTo>
                        <a:pt x="0" y="7239"/>
                        <a:pt x="7239" y="0"/>
                        <a:pt x="16097" y="0"/>
                      </a:cubicBezTo>
                      <a:lnTo>
                        <a:pt x="333661" y="0"/>
                      </a:lnTo>
                      <a:lnTo>
                        <a:pt x="333661" y="196882"/>
                      </a:lnTo>
                      <a:close/>
                    </a:path>
                  </a:pathLst>
                </a:custGeom>
                <a:solidFill>
                  <a:srgbClr val="000000"/>
                </a:solidFill>
                <a:ln w="9525" cap="flat">
                  <a:noFill/>
                  <a:prstDash val="solid"/>
                  <a:miter/>
                </a:ln>
              </p:spPr>
              <p:txBody>
                <a:bodyPr rtlCol="0" anchor="ctr"/>
                <a:lstStyle/>
                <a:p>
                  <a:endParaRPr lang="en-US"/>
                </a:p>
              </p:txBody>
            </p:sp>
            <p:sp>
              <p:nvSpPr>
                <p:cNvPr id="43" name="Graphic 2">
                  <a:extLst>
                    <a:ext uri="{FF2B5EF4-FFF2-40B4-BE49-F238E27FC236}">
                      <a16:creationId xmlns:a16="http://schemas.microsoft.com/office/drawing/2014/main" id="{438BAC71-4AE7-4B5C-B730-219EC7B53DDC}"/>
                    </a:ext>
                  </a:extLst>
                </p:cNvPr>
                <p:cNvSpPr/>
                <p:nvPr/>
              </p:nvSpPr>
              <p:spPr>
                <a:xfrm>
                  <a:off x="7798212" y="2732150"/>
                  <a:ext cx="202215" cy="590931"/>
                </a:xfrm>
                <a:custGeom>
                  <a:avLst/>
                  <a:gdLst>
                    <a:gd name="connsiteX0" fmla="*/ 186119 w 202215"/>
                    <a:gd name="connsiteY0" fmla="*/ 590931 h 590931"/>
                    <a:gd name="connsiteX1" fmla="*/ 16383 w 202215"/>
                    <a:gd name="connsiteY1" fmla="*/ 590931 h 590931"/>
                    <a:gd name="connsiteX2" fmla="*/ 0 w 202215"/>
                    <a:gd name="connsiteY2" fmla="*/ 574548 h 590931"/>
                    <a:gd name="connsiteX3" fmla="*/ 0 w 202215"/>
                    <a:gd name="connsiteY3" fmla="*/ 16097 h 590931"/>
                    <a:gd name="connsiteX4" fmla="*/ 16097 w 202215"/>
                    <a:gd name="connsiteY4" fmla="*/ 0 h 590931"/>
                    <a:gd name="connsiteX5" fmla="*/ 202216 w 202215"/>
                    <a:gd name="connsiteY5" fmla="*/ 0 h 590931"/>
                    <a:gd name="connsiteX6" fmla="*/ 202216 w 202215"/>
                    <a:gd name="connsiteY6" fmla="*/ 574738 h 590931"/>
                    <a:gd name="connsiteX7" fmla="*/ 186119 w 202215"/>
                    <a:gd name="connsiteY7" fmla="*/ 590931 h 59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215" h="590931">
                      <a:moveTo>
                        <a:pt x="186119" y="590931"/>
                      </a:moveTo>
                      <a:lnTo>
                        <a:pt x="16383" y="590931"/>
                      </a:lnTo>
                      <a:cubicBezTo>
                        <a:pt x="7334" y="590931"/>
                        <a:pt x="0" y="583597"/>
                        <a:pt x="0" y="574548"/>
                      </a:cubicBezTo>
                      <a:lnTo>
                        <a:pt x="0" y="16097"/>
                      </a:lnTo>
                      <a:cubicBezTo>
                        <a:pt x="0" y="7239"/>
                        <a:pt x="7239" y="0"/>
                        <a:pt x="16097" y="0"/>
                      </a:cubicBezTo>
                      <a:lnTo>
                        <a:pt x="202216" y="0"/>
                      </a:lnTo>
                      <a:lnTo>
                        <a:pt x="202216" y="574738"/>
                      </a:lnTo>
                      <a:cubicBezTo>
                        <a:pt x="202216" y="583692"/>
                        <a:pt x="194977" y="590931"/>
                        <a:pt x="186119" y="590931"/>
                      </a:cubicBezTo>
                      <a:close/>
                    </a:path>
                  </a:pathLst>
                </a:custGeom>
                <a:solidFill>
                  <a:srgbClr val="000000"/>
                </a:solidFill>
                <a:ln w="9525" cap="flat">
                  <a:noFill/>
                  <a:prstDash val="solid"/>
                  <a:miter/>
                </a:ln>
              </p:spPr>
              <p:txBody>
                <a:bodyPr rtlCol="0" anchor="ctr"/>
                <a:lstStyle/>
                <a:p>
                  <a:endParaRPr lang="en-US"/>
                </a:p>
              </p:txBody>
            </p:sp>
            <p:sp>
              <p:nvSpPr>
                <p:cNvPr id="44" name="Graphic 2">
                  <a:extLst>
                    <a:ext uri="{FF2B5EF4-FFF2-40B4-BE49-F238E27FC236}">
                      <a16:creationId xmlns:a16="http://schemas.microsoft.com/office/drawing/2014/main" id="{322F8149-B0CD-4C85-9B2A-2359C778EF9C}"/>
                    </a:ext>
                  </a:extLst>
                </p:cNvPr>
                <p:cNvSpPr/>
                <p:nvPr/>
              </p:nvSpPr>
              <p:spPr>
                <a:xfrm>
                  <a:off x="8203025" y="2730436"/>
                  <a:ext cx="340042" cy="199167"/>
                </a:xfrm>
                <a:custGeom>
                  <a:avLst/>
                  <a:gdLst>
                    <a:gd name="connsiteX0" fmla="*/ 0 w 340042"/>
                    <a:gd name="connsiteY0" fmla="*/ 0 h 199167"/>
                    <a:gd name="connsiteX1" fmla="*/ 323660 w 340042"/>
                    <a:gd name="connsiteY1" fmla="*/ 0 h 199167"/>
                    <a:gd name="connsiteX2" fmla="*/ 340042 w 340042"/>
                    <a:gd name="connsiteY2" fmla="*/ 16383 h 199167"/>
                    <a:gd name="connsiteX3" fmla="*/ 340042 w 340042"/>
                    <a:gd name="connsiteY3" fmla="*/ 183071 h 199167"/>
                    <a:gd name="connsiteX4" fmla="*/ 323945 w 340042"/>
                    <a:gd name="connsiteY4" fmla="*/ 199168 h 199167"/>
                    <a:gd name="connsiteX5" fmla="*/ 95 w 340042"/>
                    <a:gd name="connsiteY5" fmla="*/ 199168 h 199167"/>
                    <a:gd name="connsiteX6" fmla="*/ 95 w 340042"/>
                    <a:gd name="connsiteY6" fmla="*/ 0 h 19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 h="199167">
                      <a:moveTo>
                        <a:pt x="0" y="0"/>
                      </a:moveTo>
                      <a:lnTo>
                        <a:pt x="323660" y="0"/>
                      </a:lnTo>
                      <a:cubicBezTo>
                        <a:pt x="332708" y="0"/>
                        <a:pt x="340042" y="7334"/>
                        <a:pt x="340042" y="16383"/>
                      </a:cubicBezTo>
                      <a:lnTo>
                        <a:pt x="340042" y="183071"/>
                      </a:lnTo>
                      <a:cubicBezTo>
                        <a:pt x="340042" y="191929"/>
                        <a:pt x="332804" y="199168"/>
                        <a:pt x="323945" y="199168"/>
                      </a:cubicBezTo>
                      <a:lnTo>
                        <a:pt x="95" y="199168"/>
                      </a:lnTo>
                      <a:lnTo>
                        <a:pt x="95" y="0"/>
                      </a:lnTo>
                      <a:close/>
                    </a:path>
                  </a:pathLst>
                </a:custGeom>
                <a:solidFill>
                  <a:srgbClr val="000000"/>
                </a:solidFill>
                <a:ln w="9525"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343FE2BF-D28A-4565-843D-A9A5275EF1DD}"/>
                    </a:ext>
                  </a:extLst>
                </p:cNvPr>
                <p:cNvSpPr/>
                <p:nvPr/>
              </p:nvSpPr>
              <p:spPr>
                <a:xfrm>
                  <a:off x="8398383" y="2528601"/>
                  <a:ext cx="202215" cy="596169"/>
                </a:xfrm>
                <a:custGeom>
                  <a:avLst/>
                  <a:gdLst>
                    <a:gd name="connsiteX0" fmla="*/ 16097 w 202215"/>
                    <a:gd name="connsiteY0" fmla="*/ 0 h 596169"/>
                    <a:gd name="connsiteX1" fmla="*/ 185833 w 202215"/>
                    <a:gd name="connsiteY1" fmla="*/ 0 h 596169"/>
                    <a:gd name="connsiteX2" fmla="*/ 202216 w 202215"/>
                    <a:gd name="connsiteY2" fmla="*/ 16383 h 596169"/>
                    <a:gd name="connsiteX3" fmla="*/ 202216 w 202215"/>
                    <a:gd name="connsiteY3" fmla="*/ 580072 h 596169"/>
                    <a:gd name="connsiteX4" fmla="*/ 186119 w 202215"/>
                    <a:gd name="connsiteY4" fmla="*/ 596170 h 596169"/>
                    <a:gd name="connsiteX5" fmla="*/ 0 w 202215"/>
                    <a:gd name="connsiteY5" fmla="*/ 596170 h 596169"/>
                    <a:gd name="connsiteX6" fmla="*/ 0 w 202215"/>
                    <a:gd name="connsiteY6" fmla="*/ 16192 h 596169"/>
                    <a:gd name="connsiteX7" fmla="*/ 16097 w 202215"/>
                    <a:gd name="connsiteY7" fmla="*/ 0 h 59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215" h="596169">
                      <a:moveTo>
                        <a:pt x="16097" y="0"/>
                      </a:moveTo>
                      <a:lnTo>
                        <a:pt x="185833" y="0"/>
                      </a:lnTo>
                      <a:cubicBezTo>
                        <a:pt x="194881" y="0"/>
                        <a:pt x="202216" y="7334"/>
                        <a:pt x="202216" y="16383"/>
                      </a:cubicBezTo>
                      <a:lnTo>
                        <a:pt x="202216" y="580072"/>
                      </a:lnTo>
                      <a:cubicBezTo>
                        <a:pt x="202216" y="588931"/>
                        <a:pt x="194977" y="596170"/>
                        <a:pt x="186119" y="596170"/>
                      </a:cubicBezTo>
                      <a:lnTo>
                        <a:pt x="0" y="596170"/>
                      </a:lnTo>
                      <a:lnTo>
                        <a:pt x="0" y="16192"/>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46" name="Graphic 2">
                  <a:extLst>
                    <a:ext uri="{FF2B5EF4-FFF2-40B4-BE49-F238E27FC236}">
                      <a16:creationId xmlns:a16="http://schemas.microsoft.com/office/drawing/2014/main" id="{6376CD7C-383B-45A2-B7A3-12901EDE8525}"/>
                    </a:ext>
                  </a:extLst>
                </p:cNvPr>
                <p:cNvSpPr/>
                <p:nvPr/>
              </p:nvSpPr>
              <p:spPr>
                <a:xfrm>
                  <a:off x="7990808" y="4331112"/>
                  <a:ext cx="275463" cy="202215"/>
                </a:xfrm>
                <a:custGeom>
                  <a:avLst/>
                  <a:gdLst>
                    <a:gd name="connsiteX0" fmla="*/ 16097 w 275463"/>
                    <a:gd name="connsiteY0" fmla="*/ 0 h 202215"/>
                    <a:gd name="connsiteX1" fmla="*/ 259080 w 275463"/>
                    <a:gd name="connsiteY1" fmla="*/ 0 h 202215"/>
                    <a:gd name="connsiteX2" fmla="*/ 275463 w 275463"/>
                    <a:gd name="connsiteY2" fmla="*/ 16383 h 202215"/>
                    <a:gd name="connsiteX3" fmla="*/ 275463 w 275463"/>
                    <a:gd name="connsiteY3" fmla="*/ 186119 h 202215"/>
                    <a:gd name="connsiteX4" fmla="*/ 259366 w 275463"/>
                    <a:gd name="connsiteY4" fmla="*/ 202216 h 202215"/>
                    <a:gd name="connsiteX5" fmla="*/ 0 w 275463"/>
                    <a:gd name="connsiteY5" fmla="*/ 202216 h 202215"/>
                    <a:gd name="connsiteX6" fmla="*/ 0 w 275463"/>
                    <a:gd name="connsiteY6" fmla="*/ 16097 h 202215"/>
                    <a:gd name="connsiteX7" fmla="*/ 16097 w 275463"/>
                    <a:gd name="connsiteY7" fmla="*/ 0 h 20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63" h="202215">
                      <a:moveTo>
                        <a:pt x="16097" y="0"/>
                      </a:moveTo>
                      <a:lnTo>
                        <a:pt x="259080" y="0"/>
                      </a:lnTo>
                      <a:cubicBezTo>
                        <a:pt x="268129" y="0"/>
                        <a:pt x="275463" y="7334"/>
                        <a:pt x="275463" y="16383"/>
                      </a:cubicBezTo>
                      <a:lnTo>
                        <a:pt x="275463" y="186119"/>
                      </a:lnTo>
                      <a:cubicBezTo>
                        <a:pt x="275463" y="194977"/>
                        <a:pt x="268224" y="202216"/>
                        <a:pt x="259366" y="202216"/>
                      </a:cubicBezTo>
                      <a:lnTo>
                        <a:pt x="0" y="202216"/>
                      </a:lnTo>
                      <a:lnTo>
                        <a:pt x="0" y="16097"/>
                      </a:lnTo>
                      <a:cubicBezTo>
                        <a:pt x="0" y="7239"/>
                        <a:pt x="7144" y="0"/>
                        <a:pt x="16097" y="0"/>
                      </a:cubicBezTo>
                      <a:close/>
                    </a:path>
                  </a:pathLst>
                </a:custGeom>
                <a:solidFill>
                  <a:srgbClr val="000000"/>
                </a:solidFill>
                <a:ln w="9525" cap="flat">
                  <a:noFill/>
                  <a:prstDash val="solid"/>
                  <a:miter/>
                </a:ln>
              </p:spPr>
              <p:txBody>
                <a:bodyPr rtlCol="0" anchor="ctr"/>
                <a:lstStyle/>
                <a:p>
                  <a:endParaRPr lang="en-US" dirty="0"/>
                </a:p>
              </p:txBody>
            </p:sp>
            <p:sp>
              <p:nvSpPr>
                <p:cNvPr id="47" name="Graphic 2">
                  <a:extLst>
                    <a:ext uri="{FF2B5EF4-FFF2-40B4-BE49-F238E27FC236}">
                      <a16:creationId xmlns:a16="http://schemas.microsoft.com/office/drawing/2014/main" id="{960FF92A-FD36-4D87-BA41-85C6569DD4A7}"/>
                    </a:ext>
                  </a:extLst>
                </p:cNvPr>
                <p:cNvSpPr/>
                <p:nvPr/>
              </p:nvSpPr>
              <p:spPr>
                <a:xfrm>
                  <a:off x="8398383" y="4329969"/>
                  <a:ext cx="203168" cy="802290"/>
                </a:xfrm>
                <a:custGeom>
                  <a:avLst/>
                  <a:gdLst>
                    <a:gd name="connsiteX0" fmla="*/ 476 w 203168"/>
                    <a:gd name="connsiteY0" fmla="*/ 0 h 802290"/>
                    <a:gd name="connsiteX1" fmla="*/ 186785 w 203168"/>
                    <a:gd name="connsiteY1" fmla="*/ 0 h 802290"/>
                    <a:gd name="connsiteX2" fmla="*/ 203168 w 203168"/>
                    <a:gd name="connsiteY2" fmla="*/ 16383 h 802290"/>
                    <a:gd name="connsiteX3" fmla="*/ 203168 w 203168"/>
                    <a:gd name="connsiteY3" fmla="*/ 786194 h 802290"/>
                    <a:gd name="connsiteX4" fmla="*/ 187071 w 203168"/>
                    <a:gd name="connsiteY4" fmla="*/ 802291 h 802290"/>
                    <a:gd name="connsiteX5" fmla="*/ 20003 w 203168"/>
                    <a:gd name="connsiteY5" fmla="*/ 802291 h 802290"/>
                    <a:gd name="connsiteX6" fmla="*/ 0 w 203168"/>
                    <a:gd name="connsiteY6" fmla="*/ 782288 h 802290"/>
                    <a:gd name="connsiteX7" fmla="*/ 0 w 203168"/>
                    <a:gd name="connsiteY7" fmla="*/ 571 h 802290"/>
                    <a:gd name="connsiteX8" fmla="*/ 476 w 203168"/>
                    <a:gd name="connsiteY8" fmla="*/ 0 h 80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68" h="802290">
                      <a:moveTo>
                        <a:pt x="476" y="0"/>
                      </a:moveTo>
                      <a:lnTo>
                        <a:pt x="186785" y="0"/>
                      </a:lnTo>
                      <a:cubicBezTo>
                        <a:pt x="195834" y="0"/>
                        <a:pt x="203168" y="7334"/>
                        <a:pt x="203168" y="16383"/>
                      </a:cubicBezTo>
                      <a:lnTo>
                        <a:pt x="203168" y="786194"/>
                      </a:lnTo>
                      <a:cubicBezTo>
                        <a:pt x="203168" y="795052"/>
                        <a:pt x="195929" y="802291"/>
                        <a:pt x="187071" y="802291"/>
                      </a:cubicBezTo>
                      <a:lnTo>
                        <a:pt x="20003" y="802291"/>
                      </a:lnTo>
                      <a:cubicBezTo>
                        <a:pt x="8954" y="802291"/>
                        <a:pt x="0" y="793337"/>
                        <a:pt x="0" y="782288"/>
                      </a:cubicBezTo>
                      <a:lnTo>
                        <a:pt x="0" y="571"/>
                      </a:lnTo>
                      <a:cubicBezTo>
                        <a:pt x="0" y="190"/>
                        <a:pt x="190" y="0"/>
                        <a:pt x="476" y="0"/>
                      </a:cubicBezTo>
                      <a:close/>
                    </a:path>
                  </a:pathLst>
                </a:custGeom>
                <a:solidFill>
                  <a:srgbClr val="000000"/>
                </a:solidFill>
                <a:ln w="9525" cap="flat">
                  <a:noFill/>
                  <a:prstDash val="solid"/>
                  <a:miter/>
                </a:ln>
              </p:spPr>
              <p:txBody>
                <a:bodyPr rtlCol="0" anchor="ctr"/>
                <a:lstStyle/>
                <a:p>
                  <a:endParaRPr lang="en-US"/>
                </a:p>
              </p:txBody>
            </p:sp>
            <p:sp>
              <p:nvSpPr>
                <p:cNvPr id="48" name="Graphic 2">
                  <a:extLst>
                    <a:ext uri="{FF2B5EF4-FFF2-40B4-BE49-F238E27FC236}">
                      <a16:creationId xmlns:a16="http://schemas.microsoft.com/office/drawing/2014/main" id="{B4ECB7BB-03A3-4E03-9FFB-65D407ABEE31}"/>
                    </a:ext>
                  </a:extLst>
                </p:cNvPr>
                <p:cNvSpPr/>
                <p:nvPr/>
              </p:nvSpPr>
              <p:spPr>
                <a:xfrm>
                  <a:off x="8202739" y="4127182"/>
                  <a:ext cx="195643" cy="802290"/>
                </a:xfrm>
                <a:custGeom>
                  <a:avLst/>
                  <a:gdLst>
                    <a:gd name="connsiteX0" fmla="*/ 16097 w 195643"/>
                    <a:gd name="connsiteY0" fmla="*/ 0 h 802290"/>
                    <a:gd name="connsiteX1" fmla="*/ 179261 w 195643"/>
                    <a:gd name="connsiteY1" fmla="*/ 0 h 802290"/>
                    <a:gd name="connsiteX2" fmla="*/ 195644 w 195643"/>
                    <a:gd name="connsiteY2" fmla="*/ 16383 h 802290"/>
                    <a:gd name="connsiteX3" fmla="*/ 195644 w 195643"/>
                    <a:gd name="connsiteY3" fmla="*/ 802291 h 802290"/>
                    <a:gd name="connsiteX4" fmla="*/ 20003 w 195643"/>
                    <a:gd name="connsiteY4" fmla="*/ 802291 h 802290"/>
                    <a:gd name="connsiteX5" fmla="*/ 0 w 195643"/>
                    <a:gd name="connsiteY5" fmla="*/ 782288 h 802290"/>
                    <a:gd name="connsiteX6" fmla="*/ 0 w 195643"/>
                    <a:gd name="connsiteY6" fmla="*/ 16193 h 802290"/>
                    <a:gd name="connsiteX7" fmla="*/ 16097 w 195643"/>
                    <a:gd name="connsiteY7" fmla="*/ 0 h 80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643" h="802290">
                      <a:moveTo>
                        <a:pt x="16097" y="0"/>
                      </a:moveTo>
                      <a:lnTo>
                        <a:pt x="179261" y="0"/>
                      </a:lnTo>
                      <a:cubicBezTo>
                        <a:pt x="188309" y="0"/>
                        <a:pt x="195644" y="7334"/>
                        <a:pt x="195644" y="16383"/>
                      </a:cubicBezTo>
                      <a:lnTo>
                        <a:pt x="195644" y="802291"/>
                      </a:lnTo>
                      <a:lnTo>
                        <a:pt x="20003" y="802291"/>
                      </a:lnTo>
                      <a:cubicBezTo>
                        <a:pt x="8954" y="802291"/>
                        <a:pt x="0" y="793337"/>
                        <a:pt x="0" y="782288"/>
                      </a:cubicBezTo>
                      <a:lnTo>
                        <a:pt x="0" y="16193"/>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49" name="Graphic 2">
                  <a:extLst>
                    <a:ext uri="{FF2B5EF4-FFF2-40B4-BE49-F238E27FC236}">
                      <a16:creationId xmlns:a16="http://schemas.microsoft.com/office/drawing/2014/main" id="{A9690256-D0FD-4EFA-A052-9A821DC02E42}"/>
                    </a:ext>
                  </a:extLst>
                </p:cNvPr>
                <p:cNvSpPr/>
                <p:nvPr/>
              </p:nvSpPr>
              <p:spPr>
                <a:xfrm>
                  <a:off x="7792974" y="3724656"/>
                  <a:ext cx="409670" cy="202215"/>
                </a:xfrm>
                <a:custGeom>
                  <a:avLst/>
                  <a:gdLst>
                    <a:gd name="connsiteX0" fmla="*/ 16097 w 409670"/>
                    <a:gd name="connsiteY0" fmla="*/ 0 h 202215"/>
                    <a:gd name="connsiteX1" fmla="*/ 405289 w 409670"/>
                    <a:gd name="connsiteY1" fmla="*/ 0 h 202215"/>
                    <a:gd name="connsiteX2" fmla="*/ 409670 w 409670"/>
                    <a:gd name="connsiteY2" fmla="*/ 4381 h 202215"/>
                    <a:gd name="connsiteX3" fmla="*/ 409670 w 409670"/>
                    <a:gd name="connsiteY3" fmla="*/ 186118 h 202215"/>
                    <a:gd name="connsiteX4" fmla="*/ 393573 w 409670"/>
                    <a:gd name="connsiteY4" fmla="*/ 202216 h 202215"/>
                    <a:gd name="connsiteX5" fmla="*/ 18479 w 409670"/>
                    <a:gd name="connsiteY5" fmla="*/ 202216 h 202215"/>
                    <a:gd name="connsiteX6" fmla="*/ 0 w 409670"/>
                    <a:gd name="connsiteY6" fmla="*/ 183737 h 202215"/>
                    <a:gd name="connsiteX7" fmla="*/ 0 w 409670"/>
                    <a:gd name="connsiteY7" fmla="*/ 16097 h 202215"/>
                    <a:gd name="connsiteX8" fmla="*/ 16097 w 409670"/>
                    <a:gd name="connsiteY8" fmla="*/ 0 h 20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670" h="202215">
                      <a:moveTo>
                        <a:pt x="16097" y="0"/>
                      </a:moveTo>
                      <a:lnTo>
                        <a:pt x="405289" y="0"/>
                      </a:lnTo>
                      <a:cubicBezTo>
                        <a:pt x="407670" y="0"/>
                        <a:pt x="409670" y="2000"/>
                        <a:pt x="409670" y="4381"/>
                      </a:cubicBezTo>
                      <a:lnTo>
                        <a:pt x="409670" y="186118"/>
                      </a:lnTo>
                      <a:cubicBezTo>
                        <a:pt x="409670" y="194977"/>
                        <a:pt x="402431" y="202216"/>
                        <a:pt x="393573" y="202216"/>
                      </a:cubicBezTo>
                      <a:lnTo>
                        <a:pt x="18479" y="202216"/>
                      </a:lnTo>
                      <a:cubicBezTo>
                        <a:pt x="8287" y="202216"/>
                        <a:pt x="0" y="193929"/>
                        <a:pt x="0" y="183737"/>
                      </a:cubicBezTo>
                      <a:lnTo>
                        <a:pt x="0" y="16097"/>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50" name="Graphic 2">
                  <a:extLst>
                    <a:ext uri="{FF2B5EF4-FFF2-40B4-BE49-F238E27FC236}">
                      <a16:creationId xmlns:a16="http://schemas.microsoft.com/office/drawing/2014/main" id="{6071ACA1-E53D-48CB-8FD8-C231E654F9B0}"/>
                    </a:ext>
                  </a:extLst>
                </p:cNvPr>
                <p:cNvSpPr/>
                <p:nvPr/>
              </p:nvSpPr>
              <p:spPr>
                <a:xfrm>
                  <a:off x="8203212" y="3525488"/>
                  <a:ext cx="339950" cy="202215"/>
                </a:xfrm>
                <a:custGeom>
                  <a:avLst/>
                  <a:gdLst>
                    <a:gd name="connsiteX0" fmla="*/ 16006 w 339950"/>
                    <a:gd name="connsiteY0" fmla="*/ 0 h 202215"/>
                    <a:gd name="connsiteX1" fmla="*/ 323568 w 339950"/>
                    <a:gd name="connsiteY1" fmla="*/ 0 h 202215"/>
                    <a:gd name="connsiteX2" fmla="*/ 339951 w 339950"/>
                    <a:gd name="connsiteY2" fmla="*/ 16383 h 202215"/>
                    <a:gd name="connsiteX3" fmla="*/ 339951 w 339950"/>
                    <a:gd name="connsiteY3" fmla="*/ 186119 h 202215"/>
                    <a:gd name="connsiteX4" fmla="*/ 323853 w 339950"/>
                    <a:gd name="connsiteY4" fmla="*/ 202216 h 202215"/>
                    <a:gd name="connsiteX5" fmla="*/ 4 w 339950"/>
                    <a:gd name="connsiteY5" fmla="*/ 202216 h 202215"/>
                    <a:gd name="connsiteX6" fmla="*/ 4 w 339950"/>
                    <a:gd name="connsiteY6" fmla="*/ 16097 h 202215"/>
                    <a:gd name="connsiteX7" fmla="*/ 16006 w 339950"/>
                    <a:gd name="connsiteY7" fmla="*/ 0 h 20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50" h="202215">
                      <a:moveTo>
                        <a:pt x="16006" y="0"/>
                      </a:moveTo>
                      <a:lnTo>
                        <a:pt x="323568" y="0"/>
                      </a:lnTo>
                      <a:cubicBezTo>
                        <a:pt x="332617" y="0"/>
                        <a:pt x="339951" y="7334"/>
                        <a:pt x="339951" y="16383"/>
                      </a:cubicBezTo>
                      <a:lnTo>
                        <a:pt x="339951" y="186119"/>
                      </a:lnTo>
                      <a:cubicBezTo>
                        <a:pt x="339951" y="194977"/>
                        <a:pt x="332712" y="202216"/>
                        <a:pt x="323853" y="202216"/>
                      </a:cubicBezTo>
                      <a:lnTo>
                        <a:pt x="4" y="202216"/>
                      </a:lnTo>
                      <a:lnTo>
                        <a:pt x="4" y="16097"/>
                      </a:lnTo>
                      <a:cubicBezTo>
                        <a:pt x="-187" y="7239"/>
                        <a:pt x="7052" y="0"/>
                        <a:pt x="16006" y="0"/>
                      </a:cubicBezTo>
                      <a:close/>
                    </a:path>
                  </a:pathLst>
                </a:custGeom>
                <a:solidFill>
                  <a:srgbClr val="000000"/>
                </a:solidFill>
                <a:ln w="9525" cap="flat">
                  <a:noFill/>
                  <a:prstDash val="solid"/>
                  <a:miter/>
                </a:ln>
              </p:spPr>
              <p:txBody>
                <a:bodyPr rtlCol="0" anchor="ctr"/>
                <a:lstStyle/>
                <a:p>
                  <a:endParaRPr lang="en-US"/>
                </a:p>
              </p:txBody>
            </p:sp>
            <p:sp>
              <p:nvSpPr>
                <p:cNvPr id="51" name="Graphic 2">
                  <a:extLst>
                    <a:ext uri="{FF2B5EF4-FFF2-40B4-BE49-F238E27FC236}">
                      <a16:creationId xmlns:a16="http://schemas.microsoft.com/office/drawing/2014/main" id="{17F7DB51-A2BE-445E-8C75-DCD7AE6F43D1}"/>
                    </a:ext>
                  </a:extLst>
                </p:cNvPr>
                <p:cNvSpPr/>
                <p:nvPr/>
              </p:nvSpPr>
              <p:spPr>
                <a:xfrm>
                  <a:off x="8398383" y="3326511"/>
                  <a:ext cx="202215" cy="596169"/>
                </a:xfrm>
                <a:custGeom>
                  <a:avLst/>
                  <a:gdLst>
                    <a:gd name="connsiteX0" fmla="*/ 16097 w 202215"/>
                    <a:gd name="connsiteY0" fmla="*/ 0 h 596169"/>
                    <a:gd name="connsiteX1" fmla="*/ 185833 w 202215"/>
                    <a:gd name="connsiteY1" fmla="*/ 0 h 596169"/>
                    <a:gd name="connsiteX2" fmla="*/ 202216 w 202215"/>
                    <a:gd name="connsiteY2" fmla="*/ 16383 h 596169"/>
                    <a:gd name="connsiteX3" fmla="*/ 202216 w 202215"/>
                    <a:gd name="connsiteY3" fmla="*/ 580073 h 596169"/>
                    <a:gd name="connsiteX4" fmla="*/ 186119 w 202215"/>
                    <a:gd name="connsiteY4" fmla="*/ 596170 h 596169"/>
                    <a:gd name="connsiteX5" fmla="*/ 0 w 202215"/>
                    <a:gd name="connsiteY5" fmla="*/ 596170 h 596169"/>
                    <a:gd name="connsiteX6" fmla="*/ 0 w 202215"/>
                    <a:gd name="connsiteY6" fmla="*/ 16192 h 596169"/>
                    <a:gd name="connsiteX7" fmla="*/ 16097 w 202215"/>
                    <a:gd name="connsiteY7" fmla="*/ 0 h 59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215" h="596169">
                      <a:moveTo>
                        <a:pt x="16097" y="0"/>
                      </a:moveTo>
                      <a:lnTo>
                        <a:pt x="185833" y="0"/>
                      </a:lnTo>
                      <a:cubicBezTo>
                        <a:pt x="194881" y="0"/>
                        <a:pt x="202216" y="7334"/>
                        <a:pt x="202216" y="16383"/>
                      </a:cubicBezTo>
                      <a:lnTo>
                        <a:pt x="202216" y="580073"/>
                      </a:lnTo>
                      <a:cubicBezTo>
                        <a:pt x="202216" y="588931"/>
                        <a:pt x="194977" y="596170"/>
                        <a:pt x="186119" y="596170"/>
                      </a:cubicBezTo>
                      <a:lnTo>
                        <a:pt x="0" y="596170"/>
                      </a:lnTo>
                      <a:lnTo>
                        <a:pt x="0" y="16192"/>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52" name="Graphic 2">
                  <a:extLst>
                    <a:ext uri="{FF2B5EF4-FFF2-40B4-BE49-F238E27FC236}">
                      <a16:creationId xmlns:a16="http://schemas.microsoft.com/office/drawing/2014/main" id="{F7A600D9-DFF2-40F8-A30E-FF43C0994301}"/>
                    </a:ext>
                  </a:extLst>
                </p:cNvPr>
                <p:cNvSpPr/>
                <p:nvPr/>
              </p:nvSpPr>
              <p:spPr>
                <a:xfrm>
                  <a:off x="7808118" y="5722619"/>
                  <a:ext cx="202215" cy="202216"/>
                </a:xfrm>
                <a:custGeom>
                  <a:avLst/>
                  <a:gdLst>
                    <a:gd name="connsiteX0" fmla="*/ 18097 w 202215"/>
                    <a:gd name="connsiteY0" fmla="*/ 0 h 202216"/>
                    <a:gd name="connsiteX1" fmla="*/ 185833 w 202215"/>
                    <a:gd name="connsiteY1" fmla="*/ 0 h 202216"/>
                    <a:gd name="connsiteX2" fmla="*/ 202216 w 202215"/>
                    <a:gd name="connsiteY2" fmla="*/ 16383 h 202216"/>
                    <a:gd name="connsiteX3" fmla="*/ 202216 w 202215"/>
                    <a:gd name="connsiteY3" fmla="*/ 186119 h 202216"/>
                    <a:gd name="connsiteX4" fmla="*/ 186119 w 202215"/>
                    <a:gd name="connsiteY4" fmla="*/ 202216 h 202216"/>
                    <a:gd name="connsiteX5" fmla="*/ 20003 w 202215"/>
                    <a:gd name="connsiteY5" fmla="*/ 202216 h 202216"/>
                    <a:gd name="connsiteX6" fmla="*/ 0 w 202215"/>
                    <a:gd name="connsiteY6" fmla="*/ 182213 h 202216"/>
                    <a:gd name="connsiteX7" fmla="*/ 0 w 202215"/>
                    <a:gd name="connsiteY7" fmla="*/ 18098 h 202216"/>
                    <a:gd name="connsiteX8" fmla="*/ 18097 w 202215"/>
                    <a:gd name="connsiteY8" fmla="*/ 0 h 2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215" h="202216">
                      <a:moveTo>
                        <a:pt x="18097" y="0"/>
                      </a:moveTo>
                      <a:lnTo>
                        <a:pt x="185833" y="0"/>
                      </a:lnTo>
                      <a:cubicBezTo>
                        <a:pt x="194881" y="0"/>
                        <a:pt x="202216" y="7334"/>
                        <a:pt x="202216" y="16383"/>
                      </a:cubicBezTo>
                      <a:lnTo>
                        <a:pt x="202216" y="186119"/>
                      </a:lnTo>
                      <a:cubicBezTo>
                        <a:pt x="202216" y="194977"/>
                        <a:pt x="194977" y="202216"/>
                        <a:pt x="186119" y="202216"/>
                      </a:cubicBezTo>
                      <a:lnTo>
                        <a:pt x="20003" y="202216"/>
                      </a:lnTo>
                      <a:cubicBezTo>
                        <a:pt x="8954" y="202216"/>
                        <a:pt x="0" y="193263"/>
                        <a:pt x="0" y="182213"/>
                      </a:cubicBezTo>
                      <a:lnTo>
                        <a:pt x="0" y="18098"/>
                      </a:lnTo>
                      <a:cubicBezTo>
                        <a:pt x="0" y="8096"/>
                        <a:pt x="8096" y="0"/>
                        <a:pt x="18097" y="0"/>
                      </a:cubicBezTo>
                      <a:close/>
                    </a:path>
                  </a:pathLst>
                </a:custGeom>
                <a:solidFill>
                  <a:srgbClr val="000000"/>
                </a:solidFill>
                <a:ln w="9525" cap="flat">
                  <a:noFill/>
                  <a:prstDash val="solid"/>
                  <a:miter/>
                </a:ln>
              </p:spPr>
              <p:txBody>
                <a:bodyPr rtlCol="0" anchor="ctr"/>
                <a:lstStyle/>
                <a:p>
                  <a:endParaRPr lang="en-US"/>
                </a:p>
              </p:txBody>
            </p:sp>
            <p:sp>
              <p:nvSpPr>
                <p:cNvPr id="53" name="Graphic 2">
                  <a:extLst>
                    <a:ext uri="{FF2B5EF4-FFF2-40B4-BE49-F238E27FC236}">
                      <a16:creationId xmlns:a16="http://schemas.microsoft.com/office/drawing/2014/main" id="{BC9EFF6B-B159-4D5E-A0A7-4DA3C8BC4835}"/>
                    </a:ext>
                  </a:extLst>
                </p:cNvPr>
                <p:cNvSpPr/>
                <p:nvPr/>
              </p:nvSpPr>
              <p:spPr>
                <a:xfrm>
                  <a:off x="8399335" y="5722619"/>
                  <a:ext cx="202215" cy="202216"/>
                </a:xfrm>
                <a:custGeom>
                  <a:avLst/>
                  <a:gdLst>
                    <a:gd name="connsiteX0" fmla="*/ 16097 w 202215"/>
                    <a:gd name="connsiteY0" fmla="*/ 0 h 202216"/>
                    <a:gd name="connsiteX1" fmla="*/ 185833 w 202215"/>
                    <a:gd name="connsiteY1" fmla="*/ 0 h 202216"/>
                    <a:gd name="connsiteX2" fmla="*/ 202216 w 202215"/>
                    <a:gd name="connsiteY2" fmla="*/ 16383 h 202216"/>
                    <a:gd name="connsiteX3" fmla="*/ 202216 w 202215"/>
                    <a:gd name="connsiteY3" fmla="*/ 186119 h 202216"/>
                    <a:gd name="connsiteX4" fmla="*/ 186118 w 202215"/>
                    <a:gd name="connsiteY4" fmla="*/ 202216 h 202216"/>
                    <a:gd name="connsiteX5" fmla="*/ 20003 w 202215"/>
                    <a:gd name="connsiteY5" fmla="*/ 202216 h 202216"/>
                    <a:gd name="connsiteX6" fmla="*/ 0 w 202215"/>
                    <a:gd name="connsiteY6" fmla="*/ 182213 h 202216"/>
                    <a:gd name="connsiteX7" fmla="*/ 0 w 202215"/>
                    <a:gd name="connsiteY7" fmla="*/ 16097 h 202216"/>
                    <a:gd name="connsiteX8" fmla="*/ 16097 w 202215"/>
                    <a:gd name="connsiteY8" fmla="*/ 0 h 2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215" h="202216">
                      <a:moveTo>
                        <a:pt x="16097" y="0"/>
                      </a:moveTo>
                      <a:lnTo>
                        <a:pt x="185833" y="0"/>
                      </a:lnTo>
                      <a:cubicBezTo>
                        <a:pt x="194882" y="0"/>
                        <a:pt x="202216" y="7334"/>
                        <a:pt x="202216" y="16383"/>
                      </a:cubicBezTo>
                      <a:lnTo>
                        <a:pt x="202216" y="186119"/>
                      </a:lnTo>
                      <a:cubicBezTo>
                        <a:pt x="202216" y="194977"/>
                        <a:pt x="194976" y="202216"/>
                        <a:pt x="186118" y="202216"/>
                      </a:cubicBezTo>
                      <a:lnTo>
                        <a:pt x="20003" y="202216"/>
                      </a:lnTo>
                      <a:cubicBezTo>
                        <a:pt x="8954" y="202216"/>
                        <a:pt x="0" y="193263"/>
                        <a:pt x="0" y="182213"/>
                      </a:cubicBezTo>
                      <a:lnTo>
                        <a:pt x="0" y="16097"/>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54" name="Graphic 2">
                  <a:extLst>
                    <a:ext uri="{FF2B5EF4-FFF2-40B4-BE49-F238E27FC236}">
                      <a16:creationId xmlns:a16="http://schemas.microsoft.com/office/drawing/2014/main" id="{D59EA584-622D-4DF8-8418-FE990BC83D19}"/>
                    </a:ext>
                  </a:extLst>
                </p:cNvPr>
                <p:cNvSpPr/>
                <p:nvPr/>
              </p:nvSpPr>
              <p:spPr>
                <a:xfrm>
                  <a:off x="6797325" y="2117312"/>
                  <a:ext cx="202501" cy="210597"/>
                </a:xfrm>
                <a:custGeom>
                  <a:avLst/>
                  <a:gdLst>
                    <a:gd name="connsiteX0" fmla="*/ 186404 w 202501"/>
                    <a:gd name="connsiteY0" fmla="*/ 210598 h 210597"/>
                    <a:gd name="connsiteX1" fmla="*/ 381 w 202501"/>
                    <a:gd name="connsiteY1" fmla="*/ 210598 h 210597"/>
                    <a:gd name="connsiteX2" fmla="*/ 0 w 202501"/>
                    <a:gd name="connsiteY2" fmla="*/ 210217 h 210597"/>
                    <a:gd name="connsiteX3" fmla="*/ 0 w 202501"/>
                    <a:gd name="connsiteY3" fmla="*/ 16097 h 210597"/>
                    <a:gd name="connsiteX4" fmla="*/ 16097 w 202501"/>
                    <a:gd name="connsiteY4" fmla="*/ 0 h 210597"/>
                    <a:gd name="connsiteX5" fmla="*/ 182499 w 202501"/>
                    <a:gd name="connsiteY5" fmla="*/ 0 h 210597"/>
                    <a:gd name="connsiteX6" fmla="*/ 202502 w 202501"/>
                    <a:gd name="connsiteY6" fmla="*/ 20002 h 210597"/>
                    <a:gd name="connsiteX7" fmla="*/ 202502 w 202501"/>
                    <a:gd name="connsiteY7" fmla="*/ 194501 h 210597"/>
                    <a:gd name="connsiteX8" fmla="*/ 186404 w 202501"/>
                    <a:gd name="connsiteY8" fmla="*/ 210598 h 21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1" h="210597">
                      <a:moveTo>
                        <a:pt x="186404" y="210598"/>
                      </a:moveTo>
                      <a:lnTo>
                        <a:pt x="381" y="210598"/>
                      </a:lnTo>
                      <a:cubicBezTo>
                        <a:pt x="190" y="210598"/>
                        <a:pt x="0" y="210407"/>
                        <a:pt x="0" y="210217"/>
                      </a:cubicBezTo>
                      <a:lnTo>
                        <a:pt x="0" y="16097"/>
                      </a:lnTo>
                      <a:cubicBezTo>
                        <a:pt x="0" y="7239"/>
                        <a:pt x="7239" y="0"/>
                        <a:pt x="16097" y="0"/>
                      </a:cubicBezTo>
                      <a:lnTo>
                        <a:pt x="182499" y="0"/>
                      </a:lnTo>
                      <a:cubicBezTo>
                        <a:pt x="193548" y="0"/>
                        <a:pt x="202502" y="8954"/>
                        <a:pt x="202502" y="20002"/>
                      </a:cubicBezTo>
                      <a:lnTo>
                        <a:pt x="202502" y="194501"/>
                      </a:lnTo>
                      <a:cubicBezTo>
                        <a:pt x="202502" y="203454"/>
                        <a:pt x="195263" y="210598"/>
                        <a:pt x="186404" y="210598"/>
                      </a:cubicBezTo>
                      <a:close/>
                    </a:path>
                  </a:pathLst>
                </a:custGeom>
                <a:solidFill>
                  <a:srgbClr val="000000"/>
                </a:solidFill>
                <a:ln w="9525" cap="flat">
                  <a:noFill/>
                  <a:prstDash val="solid"/>
                  <a:miter/>
                </a:ln>
              </p:spPr>
              <p:txBody>
                <a:bodyPr rtlCol="0" anchor="ctr"/>
                <a:lstStyle/>
                <a:p>
                  <a:endParaRPr lang="en-US"/>
                </a:p>
              </p:txBody>
            </p:sp>
            <p:sp>
              <p:nvSpPr>
                <p:cNvPr id="55" name="Graphic 2">
                  <a:extLst>
                    <a:ext uri="{FF2B5EF4-FFF2-40B4-BE49-F238E27FC236}">
                      <a16:creationId xmlns:a16="http://schemas.microsoft.com/office/drawing/2014/main" id="{9A231D5D-49A8-45A2-B078-ABB4202CD5BB}"/>
                    </a:ext>
                  </a:extLst>
                </p:cNvPr>
                <p:cNvSpPr/>
                <p:nvPr/>
              </p:nvSpPr>
              <p:spPr>
                <a:xfrm>
                  <a:off x="6595586" y="1319784"/>
                  <a:ext cx="259556" cy="202501"/>
                </a:xfrm>
                <a:custGeom>
                  <a:avLst/>
                  <a:gdLst>
                    <a:gd name="connsiteX0" fmla="*/ 0 w 259556"/>
                    <a:gd name="connsiteY0" fmla="*/ 192310 h 202501"/>
                    <a:gd name="connsiteX1" fmla="*/ 0 w 259556"/>
                    <a:gd name="connsiteY1" fmla="*/ 10382 h 202501"/>
                    <a:gd name="connsiteX2" fmla="*/ 10382 w 259556"/>
                    <a:gd name="connsiteY2" fmla="*/ 0 h 202501"/>
                    <a:gd name="connsiteX3" fmla="*/ 249364 w 259556"/>
                    <a:gd name="connsiteY3" fmla="*/ 0 h 202501"/>
                    <a:gd name="connsiteX4" fmla="*/ 259556 w 259556"/>
                    <a:gd name="connsiteY4" fmla="*/ 10192 h 202501"/>
                    <a:gd name="connsiteX5" fmla="*/ 259556 w 259556"/>
                    <a:gd name="connsiteY5" fmla="*/ 202501 h 202501"/>
                    <a:gd name="connsiteX6" fmla="*/ 10096 w 259556"/>
                    <a:gd name="connsiteY6" fmla="*/ 202501 h 202501"/>
                    <a:gd name="connsiteX7" fmla="*/ 0 w 259556"/>
                    <a:gd name="connsiteY7" fmla="*/ 192310 h 20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6" h="202501">
                      <a:moveTo>
                        <a:pt x="0" y="192310"/>
                      </a:moveTo>
                      <a:lnTo>
                        <a:pt x="0" y="10382"/>
                      </a:lnTo>
                      <a:cubicBezTo>
                        <a:pt x="0" y="4667"/>
                        <a:pt x="4667" y="0"/>
                        <a:pt x="10382" y="0"/>
                      </a:cubicBezTo>
                      <a:lnTo>
                        <a:pt x="249364" y="0"/>
                      </a:lnTo>
                      <a:cubicBezTo>
                        <a:pt x="254984" y="0"/>
                        <a:pt x="259556" y="4572"/>
                        <a:pt x="259556" y="10192"/>
                      </a:cubicBezTo>
                      <a:lnTo>
                        <a:pt x="259556" y="202501"/>
                      </a:lnTo>
                      <a:lnTo>
                        <a:pt x="10096" y="202501"/>
                      </a:lnTo>
                      <a:cubicBezTo>
                        <a:pt x="4572" y="202501"/>
                        <a:pt x="0" y="197929"/>
                        <a:pt x="0" y="192310"/>
                      </a:cubicBezTo>
                      <a:close/>
                    </a:path>
                  </a:pathLst>
                </a:custGeom>
                <a:solidFill>
                  <a:srgbClr val="000000"/>
                </a:solidFill>
                <a:ln w="9525" cap="flat">
                  <a:noFill/>
                  <a:prstDash val="solid"/>
                  <a:miter/>
                </a:ln>
              </p:spPr>
              <p:txBody>
                <a:bodyPr rtlCol="0" anchor="ctr"/>
                <a:lstStyle/>
                <a:p>
                  <a:endParaRPr lang="en-US"/>
                </a:p>
              </p:txBody>
            </p:sp>
            <p:sp>
              <p:nvSpPr>
                <p:cNvPr id="56" name="Graphic 2">
                  <a:extLst>
                    <a:ext uri="{FF2B5EF4-FFF2-40B4-BE49-F238E27FC236}">
                      <a16:creationId xmlns:a16="http://schemas.microsoft.com/office/drawing/2014/main" id="{AE2943D5-8087-4A3E-8AA1-72179FD87825}"/>
                    </a:ext>
                  </a:extLst>
                </p:cNvPr>
                <p:cNvSpPr/>
                <p:nvPr/>
              </p:nvSpPr>
              <p:spPr>
                <a:xfrm>
                  <a:off x="6813232" y="1132141"/>
                  <a:ext cx="198215" cy="390143"/>
                </a:xfrm>
                <a:custGeom>
                  <a:avLst/>
                  <a:gdLst>
                    <a:gd name="connsiteX0" fmla="*/ 10192 w 198215"/>
                    <a:gd name="connsiteY0" fmla="*/ 0 h 390143"/>
                    <a:gd name="connsiteX1" fmla="*/ 187833 w 198215"/>
                    <a:gd name="connsiteY1" fmla="*/ 0 h 390143"/>
                    <a:gd name="connsiteX2" fmla="*/ 198215 w 198215"/>
                    <a:gd name="connsiteY2" fmla="*/ 10382 h 390143"/>
                    <a:gd name="connsiteX3" fmla="*/ 198215 w 198215"/>
                    <a:gd name="connsiteY3" fmla="*/ 379952 h 390143"/>
                    <a:gd name="connsiteX4" fmla="*/ 188024 w 198215"/>
                    <a:gd name="connsiteY4" fmla="*/ 390144 h 390143"/>
                    <a:gd name="connsiteX5" fmla="*/ 10573 w 198215"/>
                    <a:gd name="connsiteY5" fmla="*/ 390144 h 390143"/>
                    <a:gd name="connsiteX6" fmla="*/ 0 w 198215"/>
                    <a:gd name="connsiteY6" fmla="*/ 379571 h 390143"/>
                    <a:gd name="connsiteX7" fmla="*/ 0 w 198215"/>
                    <a:gd name="connsiteY7" fmla="*/ 10192 h 390143"/>
                    <a:gd name="connsiteX8" fmla="*/ 10192 w 198215"/>
                    <a:gd name="connsiteY8" fmla="*/ 0 h 39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215" h="390143">
                      <a:moveTo>
                        <a:pt x="10192" y="0"/>
                      </a:moveTo>
                      <a:lnTo>
                        <a:pt x="187833" y="0"/>
                      </a:lnTo>
                      <a:cubicBezTo>
                        <a:pt x="193548" y="0"/>
                        <a:pt x="198215" y="4667"/>
                        <a:pt x="198215" y="10382"/>
                      </a:cubicBezTo>
                      <a:lnTo>
                        <a:pt x="198215" y="379952"/>
                      </a:lnTo>
                      <a:cubicBezTo>
                        <a:pt x="198215" y="385572"/>
                        <a:pt x="193643" y="390144"/>
                        <a:pt x="188024" y="390144"/>
                      </a:cubicBezTo>
                      <a:lnTo>
                        <a:pt x="10573" y="390144"/>
                      </a:lnTo>
                      <a:cubicBezTo>
                        <a:pt x="4763" y="390144"/>
                        <a:pt x="0" y="385382"/>
                        <a:pt x="0" y="379571"/>
                      </a:cubicBezTo>
                      <a:lnTo>
                        <a:pt x="0" y="10192"/>
                      </a:lnTo>
                      <a:cubicBezTo>
                        <a:pt x="0" y="4572"/>
                        <a:pt x="4572" y="0"/>
                        <a:pt x="10192" y="0"/>
                      </a:cubicBezTo>
                      <a:close/>
                    </a:path>
                  </a:pathLst>
                </a:custGeom>
                <a:solidFill>
                  <a:srgbClr val="000000"/>
                </a:solidFill>
                <a:ln w="9525" cap="flat">
                  <a:noFill/>
                  <a:prstDash val="solid"/>
                  <a:miter/>
                </a:ln>
              </p:spPr>
              <p:txBody>
                <a:bodyPr rtlCol="0" anchor="ctr"/>
                <a:lstStyle/>
                <a:p>
                  <a:endParaRPr lang="en-US"/>
                </a:p>
              </p:txBody>
            </p:sp>
            <p:sp>
              <p:nvSpPr>
                <p:cNvPr id="57" name="Graphic 2">
                  <a:extLst>
                    <a:ext uri="{FF2B5EF4-FFF2-40B4-BE49-F238E27FC236}">
                      <a16:creationId xmlns:a16="http://schemas.microsoft.com/office/drawing/2014/main" id="{3FDBC2E3-1218-4390-95CC-D98EEDD624AE}"/>
                    </a:ext>
                  </a:extLst>
                </p:cNvPr>
                <p:cNvSpPr/>
                <p:nvPr/>
              </p:nvSpPr>
              <p:spPr>
                <a:xfrm>
                  <a:off x="6397275" y="1721072"/>
                  <a:ext cx="198215" cy="600932"/>
                </a:xfrm>
                <a:custGeom>
                  <a:avLst/>
                  <a:gdLst>
                    <a:gd name="connsiteX0" fmla="*/ 7906 w 198215"/>
                    <a:gd name="connsiteY0" fmla="*/ 0 h 600932"/>
                    <a:gd name="connsiteX1" fmla="*/ 187833 w 198215"/>
                    <a:gd name="connsiteY1" fmla="*/ 0 h 600932"/>
                    <a:gd name="connsiteX2" fmla="*/ 198215 w 198215"/>
                    <a:gd name="connsiteY2" fmla="*/ 10382 h 600932"/>
                    <a:gd name="connsiteX3" fmla="*/ 198215 w 198215"/>
                    <a:gd name="connsiteY3" fmla="*/ 600932 h 600932"/>
                    <a:gd name="connsiteX4" fmla="*/ 10573 w 198215"/>
                    <a:gd name="connsiteY4" fmla="*/ 600932 h 600932"/>
                    <a:gd name="connsiteX5" fmla="*/ 0 w 198215"/>
                    <a:gd name="connsiteY5" fmla="*/ 590359 h 600932"/>
                    <a:gd name="connsiteX6" fmla="*/ 0 w 198215"/>
                    <a:gd name="connsiteY6" fmla="*/ 7906 h 600932"/>
                    <a:gd name="connsiteX7" fmla="*/ 7906 w 198215"/>
                    <a:gd name="connsiteY7" fmla="*/ 0 h 60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15" h="600932">
                      <a:moveTo>
                        <a:pt x="7906" y="0"/>
                      </a:moveTo>
                      <a:lnTo>
                        <a:pt x="187833" y="0"/>
                      </a:lnTo>
                      <a:cubicBezTo>
                        <a:pt x="193548" y="0"/>
                        <a:pt x="198215" y="4667"/>
                        <a:pt x="198215" y="10382"/>
                      </a:cubicBezTo>
                      <a:lnTo>
                        <a:pt x="198215" y="600932"/>
                      </a:lnTo>
                      <a:lnTo>
                        <a:pt x="10573" y="600932"/>
                      </a:lnTo>
                      <a:cubicBezTo>
                        <a:pt x="4763" y="600932"/>
                        <a:pt x="0" y="596170"/>
                        <a:pt x="0" y="590359"/>
                      </a:cubicBezTo>
                      <a:lnTo>
                        <a:pt x="0" y="7906"/>
                      </a:lnTo>
                      <a:cubicBezTo>
                        <a:pt x="95" y="3524"/>
                        <a:pt x="3620" y="0"/>
                        <a:pt x="7906" y="0"/>
                      </a:cubicBezTo>
                      <a:close/>
                    </a:path>
                  </a:pathLst>
                </a:custGeom>
                <a:solidFill>
                  <a:srgbClr val="000000"/>
                </a:solidFill>
                <a:ln w="9525" cap="flat">
                  <a:noFill/>
                  <a:prstDash val="solid"/>
                  <a:miter/>
                </a:ln>
              </p:spPr>
              <p:txBody>
                <a:bodyPr rtlCol="0" anchor="ctr"/>
                <a:lstStyle/>
                <a:p>
                  <a:endParaRPr lang="en-US"/>
                </a:p>
              </p:txBody>
            </p:sp>
            <p:sp>
              <p:nvSpPr>
                <p:cNvPr id="58" name="Graphic 2">
                  <a:extLst>
                    <a:ext uri="{FF2B5EF4-FFF2-40B4-BE49-F238E27FC236}">
                      <a16:creationId xmlns:a16="http://schemas.microsoft.com/office/drawing/2014/main" id="{C9A41A47-C062-4690-8F69-FE18B66725E6}"/>
                    </a:ext>
                  </a:extLst>
                </p:cNvPr>
                <p:cNvSpPr/>
                <p:nvPr/>
              </p:nvSpPr>
              <p:spPr>
                <a:xfrm>
                  <a:off x="5999225" y="923925"/>
                  <a:ext cx="202501" cy="202596"/>
                </a:xfrm>
                <a:custGeom>
                  <a:avLst/>
                  <a:gdLst>
                    <a:gd name="connsiteX0" fmla="*/ 0 w 202501"/>
                    <a:gd name="connsiteY0" fmla="*/ 179261 h 202596"/>
                    <a:gd name="connsiteX1" fmla="*/ 0 w 202501"/>
                    <a:gd name="connsiteY1" fmla="*/ 23527 h 202596"/>
                    <a:gd name="connsiteX2" fmla="*/ 23527 w 202501"/>
                    <a:gd name="connsiteY2" fmla="*/ 0 h 202596"/>
                    <a:gd name="connsiteX3" fmla="*/ 179165 w 202501"/>
                    <a:gd name="connsiteY3" fmla="*/ 0 h 202596"/>
                    <a:gd name="connsiteX4" fmla="*/ 202502 w 202501"/>
                    <a:gd name="connsiteY4" fmla="*/ 23336 h 202596"/>
                    <a:gd name="connsiteX5" fmla="*/ 202502 w 202501"/>
                    <a:gd name="connsiteY5" fmla="*/ 181356 h 202596"/>
                    <a:gd name="connsiteX6" fmla="*/ 181261 w 202501"/>
                    <a:gd name="connsiteY6" fmla="*/ 202597 h 202596"/>
                    <a:gd name="connsiteX7" fmla="*/ 23241 w 202501"/>
                    <a:gd name="connsiteY7" fmla="*/ 202597 h 202596"/>
                    <a:gd name="connsiteX8" fmla="*/ 0 w 202501"/>
                    <a:gd name="connsiteY8" fmla="*/ 179261 h 2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1" h="202596">
                      <a:moveTo>
                        <a:pt x="0" y="179261"/>
                      </a:moveTo>
                      <a:lnTo>
                        <a:pt x="0" y="23527"/>
                      </a:lnTo>
                      <a:cubicBezTo>
                        <a:pt x="0" y="10478"/>
                        <a:pt x="10573" y="0"/>
                        <a:pt x="23527" y="0"/>
                      </a:cubicBezTo>
                      <a:lnTo>
                        <a:pt x="179165" y="0"/>
                      </a:lnTo>
                      <a:cubicBezTo>
                        <a:pt x="192024" y="0"/>
                        <a:pt x="202502" y="10478"/>
                        <a:pt x="202502" y="23336"/>
                      </a:cubicBezTo>
                      <a:lnTo>
                        <a:pt x="202502" y="181356"/>
                      </a:lnTo>
                      <a:cubicBezTo>
                        <a:pt x="202502" y="193072"/>
                        <a:pt x="192977" y="202597"/>
                        <a:pt x="181261" y="202597"/>
                      </a:cubicBezTo>
                      <a:lnTo>
                        <a:pt x="23241" y="202597"/>
                      </a:lnTo>
                      <a:cubicBezTo>
                        <a:pt x="10478" y="202502"/>
                        <a:pt x="0" y="192119"/>
                        <a:pt x="0" y="179261"/>
                      </a:cubicBezTo>
                      <a:close/>
                    </a:path>
                  </a:pathLst>
                </a:custGeom>
                <a:solidFill>
                  <a:srgbClr val="000000"/>
                </a:solidFill>
                <a:ln w="9525" cap="flat">
                  <a:noFill/>
                  <a:prstDash val="solid"/>
                  <a:miter/>
                </a:ln>
              </p:spPr>
              <p:txBody>
                <a:bodyPr rtlCol="0" anchor="ctr"/>
                <a:lstStyle/>
                <a:p>
                  <a:endParaRPr lang="en-US"/>
                </a:p>
              </p:txBody>
            </p:sp>
            <p:sp>
              <p:nvSpPr>
                <p:cNvPr id="59" name="Graphic 2">
                  <a:extLst>
                    <a:ext uri="{FF2B5EF4-FFF2-40B4-BE49-F238E27FC236}">
                      <a16:creationId xmlns:a16="http://schemas.microsoft.com/office/drawing/2014/main" id="{7095601E-35E0-4ACE-BA58-8BCB0F48222C}"/>
                    </a:ext>
                  </a:extLst>
                </p:cNvPr>
                <p:cNvSpPr/>
                <p:nvPr/>
              </p:nvSpPr>
              <p:spPr>
                <a:xfrm>
                  <a:off x="5194649" y="1319784"/>
                  <a:ext cx="259556" cy="202596"/>
                </a:xfrm>
                <a:custGeom>
                  <a:avLst/>
                  <a:gdLst>
                    <a:gd name="connsiteX0" fmla="*/ 0 w 259556"/>
                    <a:gd name="connsiteY0" fmla="*/ 192405 h 202596"/>
                    <a:gd name="connsiteX1" fmla="*/ 0 w 259556"/>
                    <a:gd name="connsiteY1" fmla="*/ 10382 h 202596"/>
                    <a:gd name="connsiteX2" fmla="*/ 10382 w 259556"/>
                    <a:gd name="connsiteY2" fmla="*/ 0 h 202596"/>
                    <a:gd name="connsiteX3" fmla="*/ 249365 w 259556"/>
                    <a:gd name="connsiteY3" fmla="*/ 0 h 202596"/>
                    <a:gd name="connsiteX4" fmla="*/ 259556 w 259556"/>
                    <a:gd name="connsiteY4" fmla="*/ 10192 h 202596"/>
                    <a:gd name="connsiteX5" fmla="*/ 259556 w 259556"/>
                    <a:gd name="connsiteY5" fmla="*/ 202597 h 202596"/>
                    <a:gd name="connsiteX6" fmla="*/ 10096 w 259556"/>
                    <a:gd name="connsiteY6" fmla="*/ 202597 h 202596"/>
                    <a:gd name="connsiteX7" fmla="*/ 0 w 259556"/>
                    <a:gd name="connsiteY7" fmla="*/ 192405 h 2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6" h="202596">
                      <a:moveTo>
                        <a:pt x="0" y="192405"/>
                      </a:moveTo>
                      <a:lnTo>
                        <a:pt x="0" y="10382"/>
                      </a:lnTo>
                      <a:cubicBezTo>
                        <a:pt x="0" y="4667"/>
                        <a:pt x="4667" y="0"/>
                        <a:pt x="10382" y="0"/>
                      </a:cubicBezTo>
                      <a:lnTo>
                        <a:pt x="249365" y="0"/>
                      </a:lnTo>
                      <a:cubicBezTo>
                        <a:pt x="254984" y="0"/>
                        <a:pt x="259556" y="4572"/>
                        <a:pt x="259556" y="10192"/>
                      </a:cubicBezTo>
                      <a:lnTo>
                        <a:pt x="259556" y="202597"/>
                      </a:lnTo>
                      <a:lnTo>
                        <a:pt x="10096" y="202597"/>
                      </a:lnTo>
                      <a:cubicBezTo>
                        <a:pt x="4572" y="202501"/>
                        <a:pt x="0" y="197929"/>
                        <a:pt x="0" y="192405"/>
                      </a:cubicBezTo>
                      <a:close/>
                    </a:path>
                  </a:pathLst>
                </a:custGeom>
                <a:solidFill>
                  <a:srgbClr val="000000"/>
                </a:solidFill>
                <a:ln w="9525" cap="flat">
                  <a:noFill/>
                  <a:prstDash val="solid"/>
                  <a:miter/>
                </a:ln>
              </p:spPr>
              <p:txBody>
                <a:bodyPr rtlCol="0" anchor="ctr"/>
                <a:lstStyle/>
                <a:p>
                  <a:endParaRPr lang="en-US"/>
                </a:p>
              </p:txBody>
            </p:sp>
            <p:sp>
              <p:nvSpPr>
                <p:cNvPr id="60" name="Graphic 2">
                  <a:extLst>
                    <a:ext uri="{FF2B5EF4-FFF2-40B4-BE49-F238E27FC236}">
                      <a16:creationId xmlns:a16="http://schemas.microsoft.com/office/drawing/2014/main" id="{BDD2161D-88E6-47D7-848E-A740DB61C50B}"/>
                    </a:ext>
                  </a:extLst>
                </p:cNvPr>
                <p:cNvSpPr/>
                <p:nvPr/>
              </p:nvSpPr>
              <p:spPr>
                <a:xfrm>
                  <a:off x="5397150" y="1033367"/>
                  <a:ext cx="198215" cy="693610"/>
                </a:xfrm>
                <a:custGeom>
                  <a:avLst/>
                  <a:gdLst>
                    <a:gd name="connsiteX0" fmla="*/ 10192 w 198215"/>
                    <a:gd name="connsiteY0" fmla="*/ 0 h 693610"/>
                    <a:gd name="connsiteX1" fmla="*/ 187833 w 198215"/>
                    <a:gd name="connsiteY1" fmla="*/ 0 h 693610"/>
                    <a:gd name="connsiteX2" fmla="*/ 198215 w 198215"/>
                    <a:gd name="connsiteY2" fmla="*/ 10382 h 693610"/>
                    <a:gd name="connsiteX3" fmla="*/ 198215 w 198215"/>
                    <a:gd name="connsiteY3" fmla="*/ 683419 h 693610"/>
                    <a:gd name="connsiteX4" fmla="*/ 188023 w 198215"/>
                    <a:gd name="connsiteY4" fmla="*/ 693611 h 693610"/>
                    <a:gd name="connsiteX5" fmla="*/ 10573 w 198215"/>
                    <a:gd name="connsiteY5" fmla="*/ 693611 h 693610"/>
                    <a:gd name="connsiteX6" fmla="*/ 0 w 198215"/>
                    <a:gd name="connsiteY6" fmla="*/ 683038 h 693610"/>
                    <a:gd name="connsiteX7" fmla="*/ 0 w 198215"/>
                    <a:gd name="connsiteY7" fmla="*/ 10097 h 693610"/>
                    <a:gd name="connsiteX8" fmla="*/ 10192 w 198215"/>
                    <a:gd name="connsiteY8" fmla="*/ 0 h 69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215" h="693610">
                      <a:moveTo>
                        <a:pt x="10192" y="0"/>
                      </a:moveTo>
                      <a:lnTo>
                        <a:pt x="187833" y="0"/>
                      </a:lnTo>
                      <a:cubicBezTo>
                        <a:pt x="193548" y="0"/>
                        <a:pt x="198215" y="4667"/>
                        <a:pt x="198215" y="10382"/>
                      </a:cubicBezTo>
                      <a:lnTo>
                        <a:pt x="198215" y="683419"/>
                      </a:lnTo>
                      <a:cubicBezTo>
                        <a:pt x="198215" y="689039"/>
                        <a:pt x="193643" y="693611"/>
                        <a:pt x="188023" y="693611"/>
                      </a:cubicBezTo>
                      <a:lnTo>
                        <a:pt x="10573" y="693611"/>
                      </a:lnTo>
                      <a:cubicBezTo>
                        <a:pt x="4763" y="693611"/>
                        <a:pt x="0" y="688848"/>
                        <a:pt x="0" y="683038"/>
                      </a:cubicBezTo>
                      <a:lnTo>
                        <a:pt x="0" y="10097"/>
                      </a:lnTo>
                      <a:cubicBezTo>
                        <a:pt x="0" y="4477"/>
                        <a:pt x="4572" y="0"/>
                        <a:pt x="10192" y="0"/>
                      </a:cubicBezTo>
                      <a:close/>
                    </a:path>
                  </a:pathLst>
                </a:custGeom>
                <a:solidFill>
                  <a:srgbClr val="000000"/>
                </a:solidFill>
                <a:ln w="9525" cap="flat">
                  <a:noFill/>
                  <a:prstDash val="solid"/>
                  <a:miter/>
                </a:ln>
              </p:spPr>
              <p:txBody>
                <a:bodyPr rtlCol="0" anchor="ctr"/>
                <a:lstStyle/>
                <a:p>
                  <a:endParaRPr lang="en-US"/>
                </a:p>
              </p:txBody>
            </p:sp>
            <p:sp>
              <p:nvSpPr>
                <p:cNvPr id="61" name="Graphic 2">
                  <a:extLst>
                    <a:ext uri="{FF2B5EF4-FFF2-40B4-BE49-F238E27FC236}">
                      <a16:creationId xmlns:a16="http://schemas.microsoft.com/office/drawing/2014/main" id="{86F4D351-BFFA-4BE6-9BA2-658736AF711B}"/>
                    </a:ext>
                  </a:extLst>
                </p:cNvPr>
                <p:cNvSpPr/>
                <p:nvPr/>
              </p:nvSpPr>
              <p:spPr>
                <a:xfrm>
                  <a:off x="5511165" y="929544"/>
                  <a:ext cx="282892" cy="387953"/>
                </a:xfrm>
                <a:custGeom>
                  <a:avLst/>
                  <a:gdLst>
                    <a:gd name="connsiteX0" fmla="*/ 16097 w 282892"/>
                    <a:gd name="connsiteY0" fmla="*/ 0 h 387953"/>
                    <a:gd name="connsiteX1" fmla="*/ 266509 w 282892"/>
                    <a:gd name="connsiteY1" fmla="*/ 0 h 387953"/>
                    <a:gd name="connsiteX2" fmla="*/ 282892 w 282892"/>
                    <a:gd name="connsiteY2" fmla="*/ 16383 h 387953"/>
                    <a:gd name="connsiteX3" fmla="*/ 282892 w 282892"/>
                    <a:gd name="connsiteY3" fmla="*/ 387953 h 387953"/>
                    <a:gd name="connsiteX4" fmla="*/ 20002 w 282892"/>
                    <a:gd name="connsiteY4" fmla="*/ 387953 h 387953"/>
                    <a:gd name="connsiteX5" fmla="*/ 0 w 282892"/>
                    <a:gd name="connsiteY5" fmla="*/ 367951 h 387953"/>
                    <a:gd name="connsiteX6" fmla="*/ 0 w 282892"/>
                    <a:gd name="connsiteY6" fmla="*/ 16193 h 387953"/>
                    <a:gd name="connsiteX7" fmla="*/ 16097 w 282892"/>
                    <a:gd name="connsiteY7" fmla="*/ 0 h 3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387953">
                      <a:moveTo>
                        <a:pt x="16097" y="0"/>
                      </a:moveTo>
                      <a:lnTo>
                        <a:pt x="266509" y="0"/>
                      </a:lnTo>
                      <a:cubicBezTo>
                        <a:pt x="275558" y="0"/>
                        <a:pt x="282892" y="7334"/>
                        <a:pt x="282892" y="16383"/>
                      </a:cubicBezTo>
                      <a:lnTo>
                        <a:pt x="282892" y="387953"/>
                      </a:lnTo>
                      <a:lnTo>
                        <a:pt x="20002" y="387953"/>
                      </a:lnTo>
                      <a:cubicBezTo>
                        <a:pt x="8953" y="387953"/>
                        <a:pt x="0" y="379000"/>
                        <a:pt x="0" y="367951"/>
                      </a:cubicBezTo>
                      <a:lnTo>
                        <a:pt x="0" y="16193"/>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62" name="Graphic 2">
                  <a:extLst>
                    <a:ext uri="{FF2B5EF4-FFF2-40B4-BE49-F238E27FC236}">
                      <a16:creationId xmlns:a16="http://schemas.microsoft.com/office/drawing/2014/main" id="{0424EAA8-93FC-4623-B740-4E6349CA7547}"/>
                    </a:ext>
                  </a:extLst>
                </p:cNvPr>
                <p:cNvSpPr/>
                <p:nvPr/>
              </p:nvSpPr>
              <p:spPr>
                <a:xfrm>
                  <a:off x="5194649" y="929640"/>
                  <a:ext cx="433197" cy="202596"/>
                </a:xfrm>
                <a:custGeom>
                  <a:avLst/>
                  <a:gdLst>
                    <a:gd name="connsiteX0" fmla="*/ 0 w 433197"/>
                    <a:gd name="connsiteY0" fmla="*/ 192310 h 202596"/>
                    <a:gd name="connsiteX1" fmla="*/ 0 w 433197"/>
                    <a:gd name="connsiteY1" fmla="*/ 10382 h 202596"/>
                    <a:gd name="connsiteX2" fmla="*/ 10382 w 433197"/>
                    <a:gd name="connsiteY2" fmla="*/ 0 h 202596"/>
                    <a:gd name="connsiteX3" fmla="*/ 423005 w 433197"/>
                    <a:gd name="connsiteY3" fmla="*/ 0 h 202596"/>
                    <a:gd name="connsiteX4" fmla="*/ 433197 w 433197"/>
                    <a:gd name="connsiteY4" fmla="*/ 10192 h 202596"/>
                    <a:gd name="connsiteX5" fmla="*/ 433197 w 433197"/>
                    <a:gd name="connsiteY5" fmla="*/ 202597 h 202596"/>
                    <a:gd name="connsiteX6" fmla="*/ 10192 w 433197"/>
                    <a:gd name="connsiteY6" fmla="*/ 202597 h 202596"/>
                    <a:gd name="connsiteX7" fmla="*/ 0 w 433197"/>
                    <a:gd name="connsiteY7" fmla="*/ 192310 h 2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197" h="202596">
                      <a:moveTo>
                        <a:pt x="0" y="192310"/>
                      </a:moveTo>
                      <a:lnTo>
                        <a:pt x="0" y="10382"/>
                      </a:lnTo>
                      <a:cubicBezTo>
                        <a:pt x="0" y="4667"/>
                        <a:pt x="4667" y="0"/>
                        <a:pt x="10382" y="0"/>
                      </a:cubicBezTo>
                      <a:lnTo>
                        <a:pt x="423005" y="0"/>
                      </a:lnTo>
                      <a:cubicBezTo>
                        <a:pt x="428625" y="0"/>
                        <a:pt x="433197" y="4572"/>
                        <a:pt x="433197" y="10192"/>
                      </a:cubicBezTo>
                      <a:lnTo>
                        <a:pt x="433197" y="202597"/>
                      </a:lnTo>
                      <a:lnTo>
                        <a:pt x="10192" y="202597"/>
                      </a:lnTo>
                      <a:cubicBezTo>
                        <a:pt x="4572" y="202502"/>
                        <a:pt x="0" y="197929"/>
                        <a:pt x="0" y="192310"/>
                      </a:cubicBezTo>
                      <a:close/>
                    </a:path>
                  </a:pathLst>
                </a:custGeom>
                <a:solidFill>
                  <a:srgbClr val="000000"/>
                </a:solidFill>
                <a:ln w="9525" cap="flat">
                  <a:noFill/>
                  <a:prstDash val="solid"/>
                  <a:miter/>
                </a:ln>
              </p:spPr>
              <p:txBody>
                <a:bodyPr rtlCol="0" anchor="ctr"/>
                <a:lstStyle/>
                <a:p>
                  <a:endParaRPr lang="en-US"/>
                </a:p>
              </p:txBody>
            </p:sp>
            <p:sp>
              <p:nvSpPr>
                <p:cNvPr id="63" name="Graphic 2">
                  <a:extLst>
                    <a:ext uri="{FF2B5EF4-FFF2-40B4-BE49-F238E27FC236}">
                      <a16:creationId xmlns:a16="http://schemas.microsoft.com/office/drawing/2014/main" id="{1B3113CC-E335-4F10-BDCF-D3BAFD63CAF4}"/>
                    </a:ext>
                  </a:extLst>
                </p:cNvPr>
                <p:cNvSpPr/>
                <p:nvPr/>
              </p:nvSpPr>
              <p:spPr>
                <a:xfrm>
                  <a:off x="5594413" y="2130361"/>
                  <a:ext cx="201358" cy="598931"/>
                </a:xfrm>
                <a:custGeom>
                  <a:avLst/>
                  <a:gdLst>
                    <a:gd name="connsiteX0" fmla="*/ 16097 w 201358"/>
                    <a:gd name="connsiteY0" fmla="*/ 0 h 598931"/>
                    <a:gd name="connsiteX1" fmla="*/ 184975 w 201358"/>
                    <a:gd name="connsiteY1" fmla="*/ 0 h 598931"/>
                    <a:gd name="connsiteX2" fmla="*/ 201359 w 201358"/>
                    <a:gd name="connsiteY2" fmla="*/ 16383 h 598931"/>
                    <a:gd name="connsiteX3" fmla="*/ 201359 w 201358"/>
                    <a:gd name="connsiteY3" fmla="*/ 597598 h 598931"/>
                    <a:gd name="connsiteX4" fmla="*/ 200025 w 201358"/>
                    <a:gd name="connsiteY4" fmla="*/ 598932 h 598931"/>
                    <a:gd name="connsiteX5" fmla="*/ 20003 w 201358"/>
                    <a:gd name="connsiteY5" fmla="*/ 598932 h 598931"/>
                    <a:gd name="connsiteX6" fmla="*/ 0 w 201358"/>
                    <a:gd name="connsiteY6" fmla="*/ 578930 h 598931"/>
                    <a:gd name="connsiteX7" fmla="*/ 0 w 201358"/>
                    <a:gd name="connsiteY7" fmla="*/ 16192 h 598931"/>
                    <a:gd name="connsiteX8" fmla="*/ 16097 w 201358"/>
                    <a:gd name="connsiteY8" fmla="*/ 0 h 5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358" h="598931">
                      <a:moveTo>
                        <a:pt x="16097" y="0"/>
                      </a:moveTo>
                      <a:lnTo>
                        <a:pt x="184975" y="0"/>
                      </a:lnTo>
                      <a:cubicBezTo>
                        <a:pt x="194024" y="0"/>
                        <a:pt x="201359" y="7334"/>
                        <a:pt x="201359" y="16383"/>
                      </a:cubicBezTo>
                      <a:lnTo>
                        <a:pt x="201359" y="597598"/>
                      </a:lnTo>
                      <a:cubicBezTo>
                        <a:pt x="201359" y="598360"/>
                        <a:pt x="200787" y="598932"/>
                        <a:pt x="200025" y="598932"/>
                      </a:cubicBezTo>
                      <a:lnTo>
                        <a:pt x="20003" y="598932"/>
                      </a:lnTo>
                      <a:cubicBezTo>
                        <a:pt x="8954" y="598932"/>
                        <a:pt x="0" y="589979"/>
                        <a:pt x="0" y="578930"/>
                      </a:cubicBezTo>
                      <a:lnTo>
                        <a:pt x="0" y="16192"/>
                      </a:lnTo>
                      <a:cubicBezTo>
                        <a:pt x="0" y="7144"/>
                        <a:pt x="7144" y="0"/>
                        <a:pt x="16097" y="0"/>
                      </a:cubicBezTo>
                      <a:close/>
                    </a:path>
                  </a:pathLst>
                </a:custGeom>
                <a:solidFill>
                  <a:srgbClr val="000000"/>
                </a:solidFill>
                <a:ln w="9525" cap="flat">
                  <a:noFill/>
                  <a:prstDash val="solid"/>
                  <a:miter/>
                </a:ln>
              </p:spPr>
              <p:txBody>
                <a:bodyPr rtlCol="0" anchor="ctr"/>
                <a:lstStyle/>
                <a:p>
                  <a:endParaRPr lang="en-US"/>
                </a:p>
              </p:txBody>
            </p:sp>
            <p:sp>
              <p:nvSpPr>
                <p:cNvPr id="64" name="Graphic 2">
                  <a:extLst>
                    <a:ext uri="{FF2B5EF4-FFF2-40B4-BE49-F238E27FC236}">
                      <a16:creationId xmlns:a16="http://schemas.microsoft.com/office/drawing/2014/main" id="{FE750B50-1694-468D-AE7E-761B91D6C0BF}"/>
                    </a:ext>
                  </a:extLst>
                </p:cNvPr>
                <p:cNvSpPr/>
                <p:nvPr/>
              </p:nvSpPr>
              <p:spPr>
                <a:xfrm>
                  <a:off x="5795771" y="2727769"/>
                  <a:ext cx="203454" cy="203454"/>
                </a:xfrm>
                <a:custGeom>
                  <a:avLst/>
                  <a:gdLst>
                    <a:gd name="connsiteX0" fmla="*/ 0 w 203454"/>
                    <a:gd name="connsiteY0" fmla="*/ 0 h 203454"/>
                    <a:gd name="connsiteX1" fmla="*/ 203454 w 203454"/>
                    <a:gd name="connsiteY1" fmla="*/ 0 h 203454"/>
                    <a:gd name="connsiteX2" fmla="*/ 203454 w 203454"/>
                    <a:gd name="connsiteY2" fmla="*/ 0 h 203454"/>
                    <a:gd name="connsiteX3" fmla="*/ 203454 w 203454"/>
                    <a:gd name="connsiteY3" fmla="*/ 187357 h 203454"/>
                    <a:gd name="connsiteX4" fmla="*/ 187357 w 203454"/>
                    <a:gd name="connsiteY4" fmla="*/ 203454 h 203454"/>
                    <a:gd name="connsiteX5" fmla="*/ 20003 w 203454"/>
                    <a:gd name="connsiteY5" fmla="*/ 203454 h 203454"/>
                    <a:gd name="connsiteX6" fmla="*/ 0 w 203454"/>
                    <a:gd name="connsiteY6" fmla="*/ 183451 h 203454"/>
                    <a:gd name="connsiteX7" fmla="*/ 0 w 203454"/>
                    <a:gd name="connsiteY7" fmla="*/ 0 h 20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54" h="203454">
                      <a:moveTo>
                        <a:pt x="0" y="0"/>
                      </a:moveTo>
                      <a:lnTo>
                        <a:pt x="203454" y="0"/>
                      </a:lnTo>
                      <a:cubicBezTo>
                        <a:pt x="203454" y="0"/>
                        <a:pt x="203454" y="0"/>
                        <a:pt x="203454" y="0"/>
                      </a:cubicBezTo>
                      <a:lnTo>
                        <a:pt x="203454" y="187357"/>
                      </a:lnTo>
                      <a:cubicBezTo>
                        <a:pt x="203454" y="196215"/>
                        <a:pt x="196215" y="203454"/>
                        <a:pt x="187357" y="203454"/>
                      </a:cubicBezTo>
                      <a:lnTo>
                        <a:pt x="20003" y="203454"/>
                      </a:lnTo>
                      <a:cubicBezTo>
                        <a:pt x="8954" y="203454"/>
                        <a:pt x="0" y="194500"/>
                        <a:pt x="0" y="183451"/>
                      </a:cubicBezTo>
                      <a:lnTo>
                        <a:pt x="0" y="0"/>
                      </a:lnTo>
                      <a:close/>
                    </a:path>
                  </a:pathLst>
                </a:custGeom>
                <a:solidFill>
                  <a:srgbClr val="000000"/>
                </a:solidFill>
                <a:ln w="9525" cap="flat">
                  <a:noFill/>
                  <a:prstDash val="solid"/>
                  <a:miter/>
                </a:ln>
              </p:spPr>
              <p:txBody>
                <a:bodyPr rtlCol="0" anchor="ctr"/>
                <a:lstStyle/>
                <a:p>
                  <a:endParaRPr lang="en-US"/>
                </a:p>
              </p:txBody>
            </p:sp>
            <p:sp>
              <p:nvSpPr>
                <p:cNvPr id="65" name="Graphic 2">
                  <a:extLst>
                    <a:ext uri="{FF2B5EF4-FFF2-40B4-BE49-F238E27FC236}">
                      <a16:creationId xmlns:a16="http://schemas.microsoft.com/office/drawing/2014/main" id="{02E0FEB4-90D9-459D-A8CA-0372FBE9B000}"/>
                    </a:ext>
                  </a:extLst>
                </p:cNvPr>
                <p:cNvSpPr/>
                <p:nvPr/>
              </p:nvSpPr>
              <p:spPr>
                <a:xfrm>
                  <a:off x="5999225" y="2529458"/>
                  <a:ext cx="203454" cy="203454"/>
                </a:xfrm>
                <a:custGeom>
                  <a:avLst/>
                  <a:gdLst>
                    <a:gd name="connsiteX0" fmla="*/ 16097 w 203454"/>
                    <a:gd name="connsiteY0" fmla="*/ 0 h 203454"/>
                    <a:gd name="connsiteX1" fmla="*/ 187071 w 203454"/>
                    <a:gd name="connsiteY1" fmla="*/ 0 h 203454"/>
                    <a:gd name="connsiteX2" fmla="*/ 203454 w 203454"/>
                    <a:gd name="connsiteY2" fmla="*/ 16383 h 203454"/>
                    <a:gd name="connsiteX3" fmla="*/ 203454 w 203454"/>
                    <a:gd name="connsiteY3" fmla="*/ 187357 h 203454"/>
                    <a:gd name="connsiteX4" fmla="*/ 187357 w 203454"/>
                    <a:gd name="connsiteY4" fmla="*/ 203454 h 203454"/>
                    <a:gd name="connsiteX5" fmla="*/ 0 w 203454"/>
                    <a:gd name="connsiteY5" fmla="*/ 203454 h 203454"/>
                    <a:gd name="connsiteX6" fmla="*/ 0 w 203454"/>
                    <a:gd name="connsiteY6" fmla="*/ 16097 h 203454"/>
                    <a:gd name="connsiteX7" fmla="*/ 16097 w 203454"/>
                    <a:gd name="connsiteY7" fmla="*/ 0 h 20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54" h="203454">
                      <a:moveTo>
                        <a:pt x="16097" y="0"/>
                      </a:moveTo>
                      <a:lnTo>
                        <a:pt x="187071" y="0"/>
                      </a:lnTo>
                      <a:cubicBezTo>
                        <a:pt x="196120" y="0"/>
                        <a:pt x="203454" y="7334"/>
                        <a:pt x="203454" y="16383"/>
                      </a:cubicBezTo>
                      <a:lnTo>
                        <a:pt x="203454" y="187357"/>
                      </a:lnTo>
                      <a:cubicBezTo>
                        <a:pt x="203454" y="196215"/>
                        <a:pt x="196215" y="203454"/>
                        <a:pt x="187357" y="203454"/>
                      </a:cubicBezTo>
                      <a:lnTo>
                        <a:pt x="0" y="203454"/>
                      </a:lnTo>
                      <a:lnTo>
                        <a:pt x="0" y="16097"/>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66" name="Graphic 2">
                  <a:extLst>
                    <a:ext uri="{FF2B5EF4-FFF2-40B4-BE49-F238E27FC236}">
                      <a16:creationId xmlns:a16="http://schemas.microsoft.com/office/drawing/2014/main" id="{951311C5-34D5-464A-8C9B-6A409A886538}"/>
                    </a:ext>
                  </a:extLst>
                </p:cNvPr>
                <p:cNvSpPr/>
                <p:nvPr/>
              </p:nvSpPr>
              <p:spPr>
                <a:xfrm>
                  <a:off x="5195696" y="1926716"/>
                  <a:ext cx="203454" cy="398430"/>
                </a:xfrm>
                <a:custGeom>
                  <a:avLst/>
                  <a:gdLst>
                    <a:gd name="connsiteX0" fmla="*/ 16097 w 203454"/>
                    <a:gd name="connsiteY0" fmla="*/ 0 h 398430"/>
                    <a:gd name="connsiteX1" fmla="*/ 187071 w 203454"/>
                    <a:gd name="connsiteY1" fmla="*/ 0 h 398430"/>
                    <a:gd name="connsiteX2" fmla="*/ 203454 w 203454"/>
                    <a:gd name="connsiteY2" fmla="*/ 16383 h 398430"/>
                    <a:gd name="connsiteX3" fmla="*/ 203454 w 203454"/>
                    <a:gd name="connsiteY3" fmla="*/ 382334 h 398430"/>
                    <a:gd name="connsiteX4" fmla="*/ 187357 w 203454"/>
                    <a:gd name="connsiteY4" fmla="*/ 398431 h 398430"/>
                    <a:gd name="connsiteX5" fmla="*/ 20003 w 203454"/>
                    <a:gd name="connsiteY5" fmla="*/ 398431 h 398430"/>
                    <a:gd name="connsiteX6" fmla="*/ 0 w 203454"/>
                    <a:gd name="connsiteY6" fmla="*/ 378428 h 398430"/>
                    <a:gd name="connsiteX7" fmla="*/ 0 w 203454"/>
                    <a:gd name="connsiteY7" fmla="*/ 16097 h 398430"/>
                    <a:gd name="connsiteX8" fmla="*/ 16097 w 203454"/>
                    <a:gd name="connsiteY8" fmla="*/ 0 h 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54" h="398430">
                      <a:moveTo>
                        <a:pt x="16097" y="0"/>
                      </a:moveTo>
                      <a:lnTo>
                        <a:pt x="187071" y="0"/>
                      </a:lnTo>
                      <a:cubicBezTo>
                        <a:pt x="196120" y="0"/>
                        <a:pt x="203454" y="7334"/>
                        <a:pt x="203454" y="16383"/>
                      </a:cubicBezTo>
                      <a:lnTo>
                        <a:pt x="203454" y="382334"/>
                      </a:lnTo>
                      <a:cubicBezTo>
                        <a:pt x="203454" y="391192"/>
                        <a:pt x="196215" y="398431"/>
                        <a:pt x="187357" y="398431"/>
                      </a:cubicBezTo>
                      <a:lnTo>
                        <a:pt x="20003" y="398431"/>
                      </a:lnTo>
                      <a:cubicBezTo>
                        <a:pt x="8954" y="398431"/>
                        <a:pt x="0" y="389477"/>
                        <a:pt x="0" y="378428"/>
                      </a:cubicBezTo>
                      <a:lnTo>
                        <a:pt x="0" y="16097"/>
                      </a:lnTo>
                      <a:cubicBezTo>
                        <a:pt x="0" y="7144"/>
                        <a:pt x="7239" y="0"/>
                        <a:pt x="16097" y="0"/>
                      </a:cubicBezTo>
                      <a:close/>
                    </a:path>
                  </a:pathLst>
                </a:custGeom>
                <a:solidFill>
                  <a:srgbClr val="000000"/>
                </a:solidFill>
                <a:ln w="9525" cap="flat">
                  <a:noFill/>
                  <a:prstDash val="solid"/>
                  <a:miter/>
                </a:ln>
              </p:spPr>
              <p:txBody>
                <a:bodyPr rtlCol="0" anchor="ctr"/>
                <a:lstStyle/>
                <a:p>
                  <a:endParaRPr lang="en-US"/>
                </a:p>
              </p:txBody>
            </p:sp>
            <p:sp>
              <p:nvSpPr>
                <p:cNvPr id="67" name="Graphic 2">
                  <a:extLst>
                    <a:ext uri="{FF2B5EF4-FFF2-40B4-BE49-F238E27FC236}">
                      <a16:creationId xmlns:a16="http://schemas.microsoft.com/office/drawing/2014/main" id="{691DD34C-ECED-45C1-B9CE-40BA62E863BA}"/>
                    </a:ext>
                  </a:extLst>
                </p:cNvPr>
                <p:cNvSpPr/>
                <p:nvPr/>
              </p:nvSpPr>
              <p:spPr>
                <a:xfrm>
                  <a:off x="5786723" y="1914810"/>
                  <a:ext cx="259556" cy="202596"/>
                </a:xfrm>
                <a:custGeom>
                  <a:avLst/>
                  <a:gdLst>
                    <a:gd name="connsiteX0" fmla="*/ 0 w 259556"/>
                    <a:gd name="connsiteY0" fmla="*/ 192405 h 202596"/>
                    <a:gd name="connsiteX1" fmla="*/ 0 w 259556"/>
                    <a:gd name="connsiteY1" fmla="*/ 10382 h 202596"/>
                    <a:gd name="connsiteX2" fmla="*/ 10382 w 259556"/>
                    <a:gd name="connsiteY2" fmla="*/ 0 h 202596"/>
                    <a:gd name="connsiteX3" fmla="*/ 249364 w 259556"/>
                    <a:gd name="connsiteY3" fmla="*/ 0 h 202596"/>
                    <a:gd name="connsiteX4" fmla="*/ 259556 w 259556"/>
                    <a:gd name="connsiteY4" fmla="*/ 10192 h 202596"/>
                    <a:gd name="connsiteX5" fmla="*/ 259556 w 259556"/>
                    <a:gd name="connsiteY5" fmla="*/ 202597 h 202596"/>
                    <a:gd name="connsiteX6" fmla="*/ 10192 w 259556"/>
                    <a:gd name="connsiteY6" fmla="*/ 202597 h 202596"/>
                    <a:gd name="connsiteX7" fmla="*/ 0 w 259556"/>
                    <a:gd name="connsiteY7" fmla="*/ 192405 h 20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556" h="202596">
                      <a:moveTo>
                        <a:pt x="0" y="192405"/>
                      </a:moveTo>
                      <a:lnTo>
                        <a:pt x="0" y="10382"/>
                      </a:lnTo>
                      <a:cubicBezTo>
                        <a:pt x="0" y="4667"/>
                        <a:pt x="4667" y="0"/>
                        <a:pt x="10382" y="0"/>
                      </a:cubicBezTo>
                      <a:lnTo>
                        <a:pt x="249364" y="0"/>
                      </a:lnTo>
                      <a:cubicBezTo>
                        <a:pt x="254984" y="0"/>
                        <a:pt x="259556" y="4572"/>
                        <a:pt x="259556" y="10192"/>
                      </a:cubicBezTo>
                      <a:lnTo>
                        <a:pt x="259556" y="202597"/>
                      </a:lnTo>
                      <a:lnTo>
                        <a:pt x="10192" y="202597"/>
                      </a:lnTo>
                      <a:cubicBezTo>
                        <a:pt x="4572" y="202597"/>
                        <a:pt x="0" y="198025"/>
                        <a:pt x="0" y="192405"/>
                      </a:cubicBezTo>
                      <a:close/>
                    </a:path>
                  </a:pathLst>
                </a:custGeom>
                <a:solidFill>
                  <a:srgbClr val="000000"/>
                </a:solidFill>
                <a:ln w="9525" cap="flat">
                  <a:noFill/>
                  <a:prstDash val="solid"/>
                  <a:miter/>
                </a:ln>
              </p:spPr>
              <p:txBody>
                <a:bodyPr rtlCol="0" anchor="ctr"/>
                <a:lstStyle/>
                <a:p>
                  <a:endParaRPr lang="en-US"/>
                </a:p>
              </p:txBody>
            </p:sp>
            <p:sp>
              <p:nvSpPr>
                <p:cNvPr id="68" name="Graphic 2">
                  <a:extLst>
                    <a:ext uri="{FF2B5EF4-FFF2-40B4-BE49-F238E27FC236}">
                      <a16:creationId xmlns:a16="http://schemas.microsoft.com/office/drawing/2014/main" id="{41D1881E-FB39-4475-AF13-F49AAC38C12F}"/>
                    </a:ext>
                  </a:extLst>
                </p:cNvPr>
                <p:cNvSpPr/>
                <p:nvPr/>
              </p:nvSpPr>
              <p:spPr>
                <a:xfrm>
                  <a:off x="6004463" y="1628393"/>
                  <a:ext cx="198121" cy="693610"/>
                </a:xfrm>
                <a:custGeom>
                  <a:avLst/>
                  <a:gdLst>
                    <a:gd name="connsiteX0" fmla="*/ 10098 w 198121"/>
                    <a:gd name="connsiteY0" fmla="*/ 0 h 693610"/>
                    <a:gd name="connsiteX1" fmla="*/ 187739 w 198121"/>
                    <a:gd name="connsiteY1" fmla="*/ 0 h 693610"/>
                    <a:gd name="connsiteX2" fmla="*/ 198121 w 198121"/>
                    <a:gd name="connsiteY2" fmla="*/ 10382 h 693610"/>
                    <a:gd name="connsiteX3" fmla="*/ 198121 w 198121"/>
                    <a:gd name="connsiteY3" fmla="*/ 683419 h 693610"/>
                    <a:gd name="connsiteX4" fmla="*/ 187930 w 198121"/>
                    <a:gd name="connsiteY4" fmla="*/ 693611 h 693610"/>
                    <a:gd name="connsiteX5" fmla="*/ 10574 w 198121"/>
                    <a:gd name="connsiteY5" fmla="*/ 693611 h 693610"/>
                    <a:gd name="connsiteX6" fmla="*/ 1 w 198121"/>
                    <a:gd name="connsiteY6" fmla="*/ 683038 h 693610"/>
                    <a:gd name="connsiteX7" fmla="*/ 1 w 198121"/>
                    <a:gd name="connsiteY7" fmla="*/ 10192 h 693610"/>
                    <a:gd name="connsiteX8" fmla="*/ 10098 w 198121"/>
                    <a:gd name="connsiteY8" fmla="*/ 0 h 69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21" h="693610">
                      <a:moveTo>
                        <a:pt x="10098" y="0"/>
                      </a:moveTo>
                      <a:lnTo>
                        <a:pt x="187739" y="0"/>
                      </a:lnTo>
                      <a:cubicBezTo>
                        <a:pt x="193454" y="0"/>
                        <a:pt x="198121" y="4667"/>
                        <a:pt x="198121" y="10382"/>
                      </a:cubicBezTo>
                      <a:lnTo>
                        <a:pt x="198121" y="683419"/>
                      </a:lnTo>
                      <a:cubicBezTo>
                        <a:pt x="198121" y="689039"/>
                        <a:pt x="193549" y="693611"/>
                        <a:pt x="187930" y="693611"/>
                      </a:cubicBezTo>
                      <a:lnTo>
                        <a:pt x="10574" y="693611"/>
                      </a:lnTo>
                      <a:cubicBezTo>
                        <a:pt x="4764" y="693611"/>
                        <a:pt x="1" y="688848"/>
                        <a:pt x="1" y="683038"/>
                      </a:cubicBezTo>
                      <a:lnTo>
                        <a:pt x="1" y="10192"/>
                      </a:lnTo>
                      <a:cubicBezTo>
                        <a:pt x="-94" y="4572"/>
                        <a:pt x="4478" y="0"/>
                        <a:pt x="10098" y="0"/>
                      </a:cubicBezTo>
                      <a:close/>
                    </a:path>
                  </a:pathLst>
                </a:custGeom>
                <a:solidFill>
                  <a:srgbClr val="000000"/>
                </a:solidFill>
                <a:ln w="9525" cap="flat">
                  <a:noFill/>
                  <a:prstDash val="solid"/>
                  <a:miter/>
                </a:ln>
              </p:spPr>
              <p:txBody>
                <a:bodyPr rtlCol="0" anchor="ctr"/>
                <a:lstStyle/>
                <a:p>
                  <a:endParaRPr lang="en-US"/>
                </a:p>
              </p:txBody>
            </p:sp>
            <p:sp>
              <p:nvSpPr>
                <p:cNvPr id="69" name="Graphic 2">
                  <a:extLst>
                    <a:ext uri="{FF2B5EF4-FFF2-40B4-BE49-F238E27FC236}">
                      <a16:creationId xmlns:a16="http://schemas.microsoft.com/office/drawing/2014/main" id="{D9B1B96A-701B-467C-A21D-36E1C7267835}"/>
                    </a:ext>
                  </a:extLst>
                </p:cNvPr>
                <p:cNvSpPr/>
                <p:nvPr/>
              </p:nvSpPr>
              <p:spPr>
                <a:xfrm>
                  <a:off x="5794533" y="4135183"/>
                  <a:ext cx="407955" cy="194786"/>
                </a:xfrm>
                <a:custGeom>
                  <a:avLst/>
                  <a:gdLst>
                    <a:gd name="connsiteX0" fmla="*/ 16097 w 407955"/>
                    <a:gd name="connsiteY0" fmla="*/ 0 h 194786"/>
                    <a:gd name="connsiteX1" fmla="*/ 391573 w 407955"/>
                    <a:gd name="connsiteY1" fmla="*/ 0 h 194786"/>
                    <a:gd name="connsiteX2" fmla="*/ 407956 w 407955"/>
                    <a:gd name="connsiteY2" fmla="*/ 16383 h 194786"/>
                    <a:gd name="connsiteX3" fmla="*/ 407956 w 407955"/>
                    <a:gd name="connsiteY3" fmla="*/ 194786 h 194786"/>
                    <a:gd name="connsiteX4" fmla="*/ 2762 w 407955"/>
                    <a:gd name="connsiteY4" fmla="*/ 194786 h 194786"/>
                    <a:gd name="connsiteX5" fmla="*/ 0 w 407955"/>
                    <a:gd name="connsiteY5" fmla="*/ 192024 h 194786"/>
                    <a:gd name="connsiteX6" fmla="*/ 0 w 407955"/>
                    <a:gd name="connsiteY6" fmla="*/ 16192 h 194786"/>
                    <a:gd name="connsiteX7" fmla="*/ 16097 w 407955"/>
                    <a:gd name="connsiteY7" fmla="*/ 0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955" h="194786">
                      <a:moveTo>
                        <a:pt x="16097" y="0"/>
                      </a:moveTo>
                      <a:lnTo>
                        <a:pt x="391573" y="0"/>
                      </a:lnTo>
                      <a:cubicBezTo>
                        <a:pt x="400621" y="0"/>
                        <a:pt x="407956" y="7334"/>
                        <a:pt x="407956" y="16383"/>
                      </a:cubicBezTo>
                      <a:lnTo>
                        <a:pt x="407956" y="194786"/>
                      </a:lnTo>
                      <a:lnTo>
                        <a:pt x="2762" y="194786"/>
                      </a:lnTo>
                      <a:cubicBezTo>
                        <a:pt x="1238" y="194786"/>
                        <a:pt x="0" y="193548"/>
                        <a:pt x="0" y="192024"/>
                      </a:cubicBezTo>
                      <a:lnTo>
                        <a:pt x="0" y="16192"/>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70" name="Graphic 2">
                  <a:extLst>
                    <a:ext uri="{FF2B5EF4-FFF2-40B4-BE49-F238E27FC236}">
                      <a16:creationId xmlns:a16="http://schemas.microsoft.com/office/drawing/2014/main" id="{38F268BF-51E7-4390-812B-25C85B0914F7}"/>
                    </a:ext>
                  </a:extLst>
                </p:cNvPr>
                <p:cNvSpPr/>
                <p:nvPr/>
              </p:nvSpPr>
              <p:spPr>
                <a:xfrm>
                  <a:off x="5598033" y="4728591"/>
                  <a:ext cx="597026" cy="196691"/>
                </a:xfrm>
                <a:custGeom>
                  <a:avLst/>
                  <a:gdLst>
                    <a:gd name="connsiteX0" fmla="*/ 16097 w 597026"/>
                    <a:gd name="connsiteY0" fmla="*/ 0 h 196691"/>
                    <a:gd name="connsiteX1" fmla="*/ 592931 w 597026"/>
                    <a:gd name="connsiteY1" fmla="*/ 0 h 196691"/>
                    <a:gd name="connsiteX2" fmla="*/ 597027 w 597026"/>
                    <a:gd name="connsiteY2" fmla="*/ 4096 h 196691"/>
                    <a:gd name="connsiteX3" fmla="*/ 597027 w 597026"/>
                    <a:gd name="connsiteY3" fmla="*/ 180594 h 196691"/>
                    <a:gd name="connsiteX4" fmla="*/ 580930 w 597026"/>
                    <a:gd name="connsiteY4" fmla="*/ 196691 h 196691"/>
                    <a:gd name="connsiteX5" fmla="*/ 20003 w 597026"/>
                    <a:gd name="connsiteY5" fmla="*/ 196691 h 196691"/>
                    <a:gd name="connsiteX6" fmla="*/ 0 w 597026"/>
                    <a:gd name="connsiteY6" fmla="*/ 176689 h 196691"/>
                    <a:gd name="connsiteX7" fmla="*/ 0 w 597026"/>
                    <a:gd name="connsiteY7" fmla="*/ 16193 h 196691"/>
                    <a:gd name="connsiteX8" fmla="*/ 16097 w 597026"/>
                    <a:gd name="connsiteY8" fmla="*/ 0 h 19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026" h="196691">
                      <a:moveTo>
                        <a:pt x="16097" y="0"/>
                      </a:moveTo>
                      <a:lnTo>
                        <a:pt x="592931" y="0"/>
                      </a:lnTo>
                      <a:cubicBezTo>
                        <a:pt x="595217" y="0"/>
                        <a:pt x="597027" y="1810"/>
                        <a:pt x="597027" y="4096"/>
                      </a:cubicBezTo>
                      <a:lnTo>
                        <a:pt x="597027" y="180594"/>
                      </a:lnTo>
                      <a:cubicBezTo>
                        <a:pt x="597027" y="189452"/>
                        <a:pt x="589788" y="196691"/>
                        <a:pt x="580930" y="196691"/>
                      </a:cubicBezTo>
                      <a:lnTo>
                        <a:pt x="20003" y="196691"/>
                      </a:lnTo>
                      <a:cubicBezTo>
                        <a:pt x="8954" y="196691"/>
                        <a:pt x="0" y="187738"/>
                        <a:pt x="0" y="176689"/>
                      </a:cubicBezTo>
                      <a:lnTo>
                        <a:pt x="0" y="16193"/>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71" name="Graphic 2">
                  <a:extLst>
                    <a:ext uri="{FF2B5EF4-FFF2-40B4-BE49-F238E27FC236}">
                      <a16:creationId xmlns:a16="http://schemas.microsoft.com/office/drawing/2014/main" id="{92679380-79F5-463D-B45D-35FCC0C42ACE}"/>
                    </a:ext>
                  </a:extLst>
                </p:cNvPr>
                <p:cNvSpPr/>
                <p:nvPr/>
              </p:nvSpPr>
              <p:spPr>
                <a:xfrm>
                  <a:off x="5999797" y="4328064"/>
                  <a:ext cx="400526" cy="400526"/>
                </a:xfrm>
                <a:custGeom>
                  <a:avLst/>
                  <a:gdLst>
                    <a:gd name="connsiteX0" fmla="*/ 8477 w 400526"/>
                    <a:gd name="connsiteY0" fmla="*/ 0 h 400526"/>
                    <a:gd name="connsiteX1" fmla="*/ 384143 w 400526"/>
                    <a:gd name="connsiteY1" fmla="*/ 0 h 400526"/>
                    <a:gd name="connsiteX2" fmla="*/ 400526 w 400526"/>
                    <a:gd name="connsiteY2" fmla="*/ 16383 h 400526"/>
                    <a:gd name="connsiteX3" fmla="*/ 400526 w 400526"/>
                    <a:gd name="connsiteY3" fmla="*/ 384429 h 400526"/>
                    <a:gd name="connsiteX4" fmla="*/ 384429 w 400526"/>
                    <a:gd name="connsiteY4" fmla="*/ 400526 h 400526"/>
                    <a:gd name="connsiteX5" fmla="*/ 0 w 400526"/>
                    <a:gd name="connsiteY5" fmla="*/ 400526 h 400526"/>
                    <a:gd name="connsiteX6" fmla="*/ 0 w 400526"/>
                    <a:gd name="connsiteY6" fmla="*/ 8572 h 400526"/>
                    <a:gd name="connsiteX7" fmla="*/ 8477 w 400526"/>
                    <a:gd name="connsiteY7" fmla="*/ 0 h 4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26" h="400526">
                      <a:moveTo>
                        <a:pt x="8477" y="0"/>
                      </a:moveTo>
                      <a:lnTo>
                        <a:pt x="384143" y="0"/>
                      </a:lnTo>
                      <a:cubicBezTo>
                        <a:pt x="393192" y="0"/>
                        <a:pt x="400526" y="7334"/>
                        <a:pt x="400526" y="16383"/>
                      </a:cubicBezTo>
                      <a:lnTo>
                        <a:pt x="400526" y="384429"/>
                      </a:lnTo>
                      <a:cubicBezTo>
                        <a:pt x="400526" y="393287"/>
                        <a:pt x="393287" y="400526"/>
                        <a:pt x="384429" y="400526"/>
                      </a:cubicBezTo>
                      <a:lnTo>
                        <a:pt x="0" y="400526"/>
                      </a:lnTo>
                      <a:lnTo>
                        <a:pt x="0" y="8572"/>
                      </a:lnTo>
                      <a:cubicBezTo>
                        <a:pt x="0" y="3810"/>
                        <a:pt x="3810" y="0"/>
                        <a:pt x="8477" y="0"/>
                      </a:cubicBezTo>
                      <a:close/>
                    </a:path>
                  </a:pathLst>
                </a:custGeom>
                <a:solidFill>
                  <a:srgbClr val="000000"/>
                </a:solidFill>
                <a:ln w="9525" cap="flat">
                  <a:noFill/>
                  <a:prstDash val="solid"/>
                  <a:miter/>
                </a:ln>
              </p:spPr>
              <p:txBody>
                <a:bodyPr rtlCol="0" anchor="ctr"/>
                <a:lstStyle/>
                <a:p>
                  <a:endParaRPr lang="en-US"/>
                </a:p>
              </p:txBody>
            </p:sp>
            <p:sp>
              <p:nvSpPr>
                <p:cNvPr id="72" name="Graphic 2">
                  <a:extLst>
                    <a:ext uri="{FF2B5EF4-FFF2-40B4-BE49-F238E27FC236}">
                      <a16:creationId xmlns:a16="http://schemas.microsoft.com/office/drawing/2014/main" id="{F5218882-C114-40FC-8299-BB545EA4E024}"/>
                    </a:ext>
                  </a:extLst>
                </p:cNvPr>
                <p:cNvSpPr/>
                <p:nvPr/>
              </p:nvSpPr>
              <p:spPr>
                <a:xfrm>
                  <a:off x="5598033" y="4328064"/>
                  <a:ext cx="194691" cy="194690"/>
                </a:xfrm>
                <a:custGeom>
                  <a:avLst/>
                  <a:gdLst>
                    <a:gd name="connsiteX0" fmla="*/ 16097 w 194691"/>
                    <a:gd name="connsiteY0" fmla="*/ 0 h 194690"/>
                    <a:gd name="connsiteX1" fmla="*/ 191738 w 194691"/>
                    <a:gd name="connsiteY1" fmla="*/ 0 h 194690"/>
                    <a:gd name="connsiteX2" fmla="*/ 194691 w 194691"/>
                    <a:gd name="connsiteY2" fmla="*/ 2953 h 194690"/>
                    <a:gd name="connsiteX3" fmla="*/ 194691 w 194691"/>
                    <a:gd name="connsiteY3" fmla="*/ 178594 h 194690"/>
                    <a:gd name="connsiteX4" fmla="*/ 178594 w 194691"/>
                    <a:gd name="connsiteY4" fmla="*/ 194691 h 194690"/>
                    <a:gd name="connsiteX5" fmla="*/ 20003 w 194691"/>
                    <a:gd name="connsiteY5" fmla="*/ 194691 h 194690"/>
                    <a:gd name="connsiteX6" fmla="*/ 0 w 194691"/>
                    <a:gd name="connsiteY6" fmla="*/ 174688 h 194690"/>
                    <a:gd name="connsiteX7" fmla="*/ 0 w 194691"/>
                    <a:gd name="connsiteY7" fmla="*/ 16097 h 194690"/>
                    <a:gd name="connsiteX8" fmla="*/ 16097 w 194691"/>
                    <a:gd name="connsiteY8"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91" h="194690">
                      <a:moveTo>
                        <a:pt x="16097" y="0"/>
                      </a:moveTo>
                      <a:lnTo>
                        <a:pt x="191738" y="0"/>
                      </a:lnTo>
                      <a:cubicBezTo>
                        <a:pt x="193358" y="0"/>
                        <a:pt x="194691" y="1333"/>
                        <a:pt x="194691" y="2953"/>
                      </a:cubicBezTo>
                      <a:lnTo>
                        <a:pt x="194691" y="178594"/>
                      </a:lnTo>
                      <a:cubicBezTo>
                        <a:pt x="194691" y="187452"/>
                        <a:pt x="187452" y="194691"/>
                        <a:pt x="178594" y="194691"/>
                      </a:cubicBezTo>
                      <a:lnTo>
                        <a:pt x="20003" y="194691"/>
                      </a:lnTo>
                      <a:cubicBezTo>
                        <a:pt x="8954" y="194691"/>
                        <a:pt x="0" y="185738"/>
                        <a:pt x="0" y="174688"/>
                      </a:cubicBezTo>
                      <a:lnTo>
                        <a:pt x="0" y="16097"/>
                      </a:lnTo>
                      <a:cubicBezTo>
                        <a:pt x="0" y="7239"/>
                        <a:pt x="7144" y="0"/>
                        <a:pt x="16097" y="0"/>
                      </a:cubicBezTo>
                      <a:close/>
                    </a:path>
                  </a:pathLst>
                </a:custGeom>
                <a:solidFill>
                  <a:srgbClr val="000000"/>
                </a:solidFill>
                <a:ln w="9525" cap="flat">
                  <a:noFill/>
                  <a:prstDash val="solid"/>
                  <a:miter/>
                </a:ln>
              </p:spPr>
              <p:txBody>
                <a:bodyPr rtlCol="0" anchor="ctr"/>
                <a:lstStyle/>
                <a:p>
                  <a:endParaRPr lang="en-US"/>
                </a:p>
              </p:txBody>
            </p:sp>
            <p:sp>
              <p:nvSpPr>
                <p:cNvPr id="73" name="Graphic 2">
                  <a:extLst>
                    <a:ext uri="{FF2B5EF4-FFF2-40B4-BE49-F238E27FC236}">
                      <a16:creationId xmlns:a16="http://schemas.microsoft.com/office/drawing/2014/main" id="{901D635D-CFC1-4148-A6CD-017C77CF6296}"/>
                    </a:ext>
                  </a:extLst>
                </p:cNvPr>
                <p:cNvSpPr/>
                <p:nvPr/>
              </p:nvSpPr>
              <p:spPr>
                <a:xfrm>
                  <a:off x="5799954" y="5736621"/>
                  <a:ext cx="600368" cy="193643"/>
                </a:xfrm>
                <a:custGeom>
                  <a:avLst/>
                  <a:gdLst>
                    <a:gd name="connsiteX0" fmla="*/ 1627 w 600368"/>
                    <a:gd name="connsiteY0" fmla="*/ 0 h 193643"/>
                    <a:gd name="connsiteX1" fmla="*/ 583986 w 600368"/>
                    <a:gd name="connsiteY1" fmla="*/ 0 h 193643"/>
                    <a:gd name="connsiteX2" fmla="*/ 600369 w 600368"/>
                    <a:gd name="connsiteY2" fmla="*/ 16383 h 193643"/>
                    <a:gd name="connsiteX3" fmla="*/ 600369 w 600368"/>
                    <a:gd name="connsiteY3" fmla="*/ 177546 h 193643"/>
                    <a:gd name="connsiteX4" fmla="*/ 584272 w 600368"/>
                    <a:gd name="connsiteY4" fmla="*/ 193643 h 193643"/>
                    <a:gd name="connsiteX5" fmla="*/ 20011 w 600368"/>
                    <a:gd name="connsiteY5" fmla="*/ 193643 h 193643"/>
                    <a:gd name="connsiteX6" fmla="*/ 8 w 600368"/>
                    <a:gd name="connsiteY6" fmla="*/ 173641 h 193643"/>
                    <a:gd name="connsiteX7" fmla="*/ 8 w 600368"/>
                    <a:gd name="connsiteY7" fmla="*/ 1715 h 193643"/>
                    <a:gd name="connsiteX8" fmla="*/ 1627 w 600368"/>
                    <a:gd name="connsiteY8" fmla="*/ 0 h 19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368" h="193643">
                      <a:moveTo>
                        <a:pt x="1627" y="0"/>
                      </a:moveTo>
                      <a:lnTo>
                        <a:pt x="583986" y="0"/>
                      </a:lnTo>
                      <a:cubicBezTo>
                        <a:pt x="593035" y="0"/>
                        <a:pt x="600369" y="7334"/>
                        <a:pt x="600369" y="16383"/>
                      </a:cubicBezTo>
                      <a:lnTo>
                        <a:pt x="600369" y="177546"/>
                      </a:lnTo>
                      <a:cubicBezTo>
                        <a:pt x="600369" y="186405"/>
                        <a:pt x="593130" y="193643"/>
                        <a:pt x="584272" y="193643"/>
                      </a:cubicBezTo>
                      <a:lnTo>
                        <a:pt x="20011" y="193643"/>
                      </a:lnTo>
                      <a:cubicBezTo>
                        <a:pt x="8962" y="193643"/>
                        <a:pt x="8" y="184690"/>
                        <a:pt x="8" y="173641"/>
                      </a:cubicBezTo>
                      <a:lnTo>
                        <a:pt x="8" y="1715"/>
                      </a:lnTo>
                      <a:cubicBezTo>
                        <a:pt x="-87" y="762"/>
                        <a:pt x="675" y="0"/>
                        <a:pt x="1627" y="0"/>
                      </a:cubicBezTo>
                      <a:close/>
                    </a:path>
                  </a:pathLst>
                </a:custGeom>
                <a:solidFill>
                  <a:srgbClr val="000000"/>
                </a:solidFill>
                <a:ln w="9525" cap="flat">
                  <a:noFill/>
                  <a:prstDash val="solid"/>
                  <a:miter/>
                </a:ln>
              </p:spPr>
              <p:txBody>
                <a:bodyPr rtlCol="0" anchor="ctr"/>
                <a:lstStyle/>
                <a:p>
                  <a:endParaRPr lang="en-US"/>
                </a:p>
              </p:txBody>
            </p:sp>
            <p:sp>
              <p:nvSpPr>
                <p:cNvPr id="74" name="Graphic 2">
                  <a:extLst>
                    <a:ext uri="{FF2B5EF4-FFF2-40B4-BE49-F238E27FC236}">
                      <a16:creationId xmlns:a16="http://schemas.microsoft.com/office/drawing/2014/main" id="{F753768F-57E9-41A9-8FBE-43CE4CE406F0}"/>
                    </a:ext>
                  </a:extLst>
                </p:cNvPr>
                <p:cNvSpPr/>
                <p:nvPr/>
              </p:nvSpPr>
              <p:spPr>
                <a:xfrm>
                  <a:off x="6196202" y="5537168"/>
                  <a:ext cx="204120" cy="248126"/>
                </a:xfrm>
                <a:custGeom>
                  <a:avLst/>
                  <a:gdLst>
                    <a:gd name="connsiteX0" fmla="*/ 16097 w 204120"/>
                    <a:gd name="connsiteY0" fmla="*/ 0 h 248126"/>
                    <a:gd name="connsiteX1" fmla="*/ 187738 w 204120"/>
                    <a:gd name="connsiteY1" fmla="*/ 0 h 248126"/>
                    <a:gd name="connsiteX2" fmla="*/ 204121 w 204120"/>
                    <a:gd name="connsiteY2" fmla="*/ 16383 h 248126"/>
                    <a:gd name="connsiteX3" fmla="*/ 204121 w 204120"/>
                    <a:gd name="connsiteY3" fmla="*/ 232029 h 248126"/>
                    <a:gd name="connsiteX4" fmla="*/ 188024 w 204120"/>
                    <a:gd name="connsiteY4" fmla="*/ 248126 h 248126"/>
                    <a:gd name="connsiteX5" fmla="*/ 20003 w 204120"/>
                    <a:gd name="connsiteY5" fmla="*/ 248126 h 248126"/>
                    <a:gd name="connsiteX6" fmla="*/ 0 w 204120"/>
                    <a:gd name="connsiteY6" fmla="*/ 228124 h 248126"/>
                    <a:gd name="connsiteX7" fmla="*/ 0 w 204120"/>
                    <a:gd name="connsiteY7" fmla="*/ 16097 h 248126"/>
                    <a:gd name="connsiteX8" fmla="*/ 16097 w 204120"/>
                    <a:gd name="connsiteY8" fmla="*/ 0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20" h="248126">
                      <a:moveTo>
                        <a:pt x="16097" y="0"/>
                      </a:moveTo>
                      <a:lnTo>
                        <a:pt x="187738" y="0"/>
                      </a:lnTo>
                      <a:cubicBezTo>
                        <a:pt x="196787" y="0"/>
                        <a:pt x="204121" y="7334"/>
                        <a:pt x="204121" y="16383"/>
                      </a:cubicBezTo>
                      <a:lnTo>
                        <a:pt x="204121" y="232029"/>
                      </a:lnTo>
                      <a:cubicBezTo>
                        <a:pt x="204121" y="240887"/>
                        <a:pt x="196882" y="248126"/>
                        <a:pt x="188024" y="248126"/>
                      </a:cubicBezTo>
                      <a:lnTo>
                        <a:pt x="20003" y="248126"/>
                      </a:lnTo>
                      <a:cubicBezTo>
                        <a:pt x="8954" y="248126"/>
                        <a:pt x="0" y="239173"/>
                        <a:pt x="0" y="228124"/>
                      </a:cubicBezTo>
                      <a:lnTo>
                        <a:pt x="0" y="16097"/>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75" name="Graphic 2">
                  <a:extLst>
                    <a:ext uri="{FF2B5EF4-FFF2-40B4-BE49-F238E27FC236}">
                      <a16:creationId xmlns:a16="http://schemas.microsoft.com/office/drawing/2014/main" id="{88DF9CC9-FA21-4224-B76E-3A0CB031E6BA}"/>
                    </a:ext>
                  </a:extLst>
                </p:cNvPr>
                <p:cNvSpPr/>
                <p:nvPr/>
              </p:nvSpPr>
              <p:spPr>
                <a:xfrm>
                  <a:off x="5399150" y="5132927"/>
                  <a:ext cx="401288" cy="599122"/>
                </a:xfrm>
                <a:custGeom>
                  <a:avLst/>
                  <a:gdLst>
                    <a:gd name="connsiteX0" fmla="*/ 25717 w 401288"/>
                    <a:gd name="connsiteY0" fmla="*/ 0 h 599122"/>
                    <a:gd name="connsiteX1" fmla="*/ 375285 w 401288"/>
                    <a:gd name="connsiteY1" fmla="*/ 0 h 599122"/>
                    <a:gd name="connsiteX2" fmla="*/ 401288 w 401288"/>
                    <a:gd name="connsiteY2" fmla="*/ 26003 h 599122"/>
                    <a:gd name="connsiteX3" fmla="*/ 401288 w 401288"/>
                    <a:gd name="connsiteY3" fmla="*/ 589502 h 599122"/>
                    <a:gd name="connsiteX4" fmla="*/ 391668 w 401288"/>
                    <a:gd name="connsiteY4" fmla="*/ 599122 h 599122"/>
                    <a:gd name="connsiteX5" fmla="*/ 10382 w 401288"/>
                    <a:gd name="connsiteY5" fmla="*/ 599122 h 599122"/>
                    <a:gd name="connsiteX6" fmla="*/ 0 w 401288"/>
                    <a:gd name="connsiteY6" fmla="*/ 588740 h 599122"/>
                    <a:gd name="connsiteX7" fmla="*/ 0 w 401288"/>
                    <a:gd name="connsiteY7" fmla="*/ 25717 h 599122"/>
                    <a:gd name="connsiteX8" fmla="*/ 25717 w 401288"/>
                    <a:gd name="connsiteY8" fmla="*/ 0 h 59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288" h="599122">
                      <a:moveTo>
                        <a:pt x="25717" y="0"/>
                      </a:moveTo>
                      <a:lnTo>
                        <a:pt x="375285" y="0"/>
                      </a:lnTo>
                      <a:cubicBezTo>
                        <a:pt x="389668" y="0"/>
                        <a:pt x="401288" y="11620"/>
                        <a:pt x="401288" y="26003"/>
                      </a:cubicBezTo>
                      <a:lnTo>
                        <a:pt x="401288" y="589502"/>
                      </a:lnTo>
                      <a:cubicBezTo>
                        <a:pt x="401288" y="594836"/>
                        <a:pt x="397002" y="599122"/>
                        <a:pt x="391668" y="599122"/>
                      </a:cubicBezTo>
                      <a:lnTo>
                        <a:pt x="10382" y="599122"/>
                      </a:lnTo>
                      <a:cubicBezTo>
                        <a:pt x="4667" y="599122"/>
                        <a:pt x="0" y="594455"/>
                        <a:pt x="0" y="588740"/>
                      </a:cubicBezTo>
                      <a:lnTo>
                        <a:pt x="0" y="25717"/>
                      </a:lnTo>
                      <a:cubicBezTo>
                        <a:pt x="0" y="11525"/>
                        <a:pt x="11525" y="0"/>
                        <a:pt x="25717" y="0"/>
                      </a:cubicBezTo>
                      <a:close/>
                    </a:path>
                  </a:pathLst>
                </a:custGeom>
                <a:solidFill>
                  <a:srgbClr val="000000"/>
                </a:solidFill>
                <a:ln w="9525" cap="flat">
                  <a:noFill/>
                  <a:prstDash val="solid"/>
                  <a:miter/>
                </a:ln>
              </p:spPr>
              <p:txBody>
                <a:bodyPr rtlCol="0" anchor="ctr"/>
                <a:lstStyle/>
                <a:p>
                  <a:endParaRPr lang="en-US"/>
                </a:p>
              </p:txBody>
            </p:sp>
            <p:sp>
              <p:nvSpPr>
                <p:cNvPr id="76" name="Graphic 2">
                  <a:extLst>
                    <a:ext uri="{FF2B5EF4-FFF2-40B4-BE49-F238E27FC236}">
                      <a16:creationId xmlns:a16="http://schemas.microsoft.com/office/drawing/2014/main" id="{610F9AA1-E734-4DB8-B094-DFF47F6DE6C5}"/>
                    </a:ext>
                  </a:extLst>
                </p:cNvPr>
                <p:cNvSpPr/>
                <p:nvPr/>
              </p:nvSpPr>
              <p:spPr>
                <a:xfrm>
                  <a:off x="5192552" y="5331142"/>
                  <a:ext cx="808006" cy="193643"/>
                </a:xfrm>
                <a:custGeom>
                  <a:avLst/>
                  <a:gdLst>
                    <a:gd name="connsiteX0" fmla="*/ 16003 w 808006"/>
                    <a:gd name="connsiteY0" fmla="*/ 0 h 193643"/>
                    <a:gd name="connsiteX1" fmla="*/ 791624 w 808006"/>
                    <a:gd name="connsiteY1" fmla="*/ 0 h 193643"/>
                    <a:gd name="connsiteX2" fmla="*/ 808007 w 808006"/>
                    <a:gd name="connsiteY2" fmla="*/ 16383 h 193643"/>
                    <a:gd name="connsiteX3" fmla="*/ 808007 w 808006"/>
                    <a:gd name="connsiteY3" fmla="*/ 177546 h 193643"/>
                    <a:gd name="connsiteX4" fmla="*/ 791909 w 808006"/>
                    <a:gd name="connsiteY4" fmla="*/ 193643 h 193643"/>
                    <a:gd name="connsiteX5" fmla="*/ 20003 w 808006"/>
                    <a:gd name="connsiteY5" fmla="*/ 193643 h 193643"/>
                    <a:gd name="connsiteX6" fmla="*/ 1 w 808006"/>
                    <a:gd name="connsiteY6" fmla="*/ 173641 h 193643"/>
                    <a:gd name="connsiteX7" fmla="*/ 1 w 808006"/>
                    <a:gd name="connsiteY7" fmla="*/ 16192 h 193643"/>
                    <a:gd name="connsiteX8" fmla="*/ 16003 w 808006"/>
                    <a:gd name="connsiteY8" fmla="*/ 0 h 19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06" h="193643">
                      <a:moveTo>
                        <a:pt x="16003" y="0"/>
                      </a:moveTo>
                      <a:lnTo>
                        <a:pt x="791624" y="0"/>
                      </a:lnTo>
                      <a:cubicBezTo>
                        <a:pt x="800673" y="0"/>
                        <a:pt x="808007" y="7334"/>
                        <a:pt x="808007" y="16383"/>
                      </a:cubicBezTo>
                      <a:lnTo>
                        <a:pt x="808007" y="177546"/>
                      </a:lnTo>
                      <a:cubicBezTo>
                        <a:pt x="808007" y="186404"/>
                        <a:pt x="800768" y="193643"/>
                        <a:pt x="791909" y="193643"/>
                      </a:cubicBezTo>
                      <a:lnTo>
                        <a:pt x="20003" y="193643"/>
                      </a:lnTo>
                      <a:cubicBezTo>
                        <a:pt x="8954" y="193643"/>
                        <a:pt x="1" y="184690"/>
                        <a:pt x="1" y="173641"/>
                      </a:cubicBezTo>
                      <a:lnTo>
                        <a:pt x="1" y="16192"/>
                      </a:lnTo>
                      <a:cubicBezTo>
                        <a:pt x="-94" y="7239"/>
                        <a:pt x="7145" y="0"/>
                        <a:pt x="16003" y="0"/>
                      </a:cubicBezTo>
                      <a:close/>
                    </a:path>
                  </a:pathLst>
                </a:custGeom>
                <a:solidFill>
                  <a:srgbClr val="000000"/>
                </a:solidFill>
                <a:ln w="9525" cap="flat">
                  <a:noFill/>
                  <a:prstDash val="solid"/>
                  <a:miter/>
                </a:ln>
              </p:spPr>
              <p:txBody>
                <a:bodyPr rtlCol="0" anchor="ctr"/>
                <a:lstStyle/>
                <a:p>
                  <a:endParaRPr lang="en-US"/>
                </a:p>
              </p:txBody>
            </p:sp>
            <p:sp>
              <p:nvSpPr>
                <p:cNvPr id="77" name="Graphic 2">
                  <a:extLst>
                    <a:ext uri="{FF2B5EF4-FFF2-40B4-BE49-F238E27FC236}">
                      <a16:creationId xmlns:a16="http://schemas.microsoft.com/office/drawing/2014/main" id="{B7B49E0C-66D5-428E-ABC0-8198203E0E37}"/>
                    </a:ext>
                  </a:extLst>
                </p:cNvPr>
                <p:cNvSpPr/>
                <p:nvPr/>
              </p:nvSpPr>
              <p:spPr>
                <a:xfrm>
                  <a:off x="5192458" y="5735478"/>
                  <a:ext cx="206692" cy="194786"/>
                </a:xfrm>
                <a:custGeom>
                  <a:avLst/>
                  <a:gdLst>
                    <a:gd name="connsiteX0" fmla="*/ 16097 w 206692"/>
                    <a:gd name="connsiteY0" fmla="*/ 0 h 194786"/>
                    <a:gd name="connsiteX1" fmla="*/ 202025 w 206692"/>
                    <a:gd name="connsiteY1" fmla="*/ 0 h 194786"/>
                    <a:gd name="connsiteX2" fmla="*/ 206692 w 206692"/>
                    <a:gd name="connsiteY2" fmla="*/ 4667 h 194786"/>
                    <a:gd name="connsiteX3" fmla="*/ 206692 w 206692"/>
                    <a:gd name="connsiteY3" fmla="*/ 178689 h 194786"/>
                    <a:gd name="connsiteX4" fmla="*/ 190595 w 206692"/>
                    <a:gd name="connsiteY4" fmla="*/ 194786 h 194786"/>
                    <a:gd name="connsiteX5" fmla="*/ 20003 w 206692"/>
                    <a:gd name="connsiteY5" fmla="*/ 194786 h 194786"/>
                    <a:gd name="connsiteX6" fmla="*/ 0 w 206692"/>
                    <a:gd name="connsiteY6" fmla="*/ 174784 h 194786"/>
                    <a:gd name="connsiteX7" fmla="*/ 0 w 206692"/>
                    <a:gd name="connsiteY7" fmla="*/ 16193 h 194786"/>
                    <a:gd name="connsiteX8" fmla="*/ 16097 w 206692"/>
                    <a:gd name="connsiteY8" fmla="*/ 0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692" h="194786">
                      <a:moveTo>
                        <a:pt x="16097" y="0"/>
                      </a:moveTo>
                      <a:lnTo>
                        <a:pt x="202025" y="0"/>
                      </a:lnTo>
                      <a:cubicBezTo>
                        <a:pt x="204597" y="0"/>
                        <a:pt x="206692" y="2096"/>
                        <a:pt x="206692" y="4667"/>
                      </a:cubicBezTo>
                      <a:lnTo>
                        <a:pt x="206692" y="178689"/>
                      </a:lnTo>
                      <a:cubicBezTo>
                        <a:pt x="206692" y="187548"/>
                        <a:pt x="199454" y="194786"/>
                        <a:pt x="190595" y="194786"/>
                      </a:cubicBezTo>
                      <a:lnTo>
                        <a:pt x="20003" y="194786"/>
                      </a:lnTo>
                      <a:cubicBezTo>
                        <a:pt x="8954" y="194786"/>
                        <a:pt x="0" y="185833"/>
                        <a:pt x="0" y="174784"/>
                      </a:cubicBezTo>
                      <a:lnTo>
                        <a:pt x="0" y="16193"/>
                      </a:lnTo>
                      <a:cubicBezTo>
                        <a:pt x="0" y="7239"/>
                        <a:pt x="7239" y="0"/>
                        <a:pt x="16097" y="0"/>
                      </a:cubicBezTo>
                      <a:close/>
                    </a:path>
                  </a:pathLst>
                </a:custGeom>
                <a:solidFill>
                  <a:srgbClr val="000000"/>
                </a:solidFill>
                <a:ln w="9525" cap="flat">
                  <a:noFill/>
                  <a:prstDash val="solid"/>
                  <a:miter/>
                </a:ln>
              </p:spPr>
              <p:txBody>
                <a:bodyPr rtlCol="0" anchor="ctr"/>
                <a:lstStyle/>
                <a:p>
                  <a:endParaRPr lang="en-US"/>
                </a:p>
              </p:txBody>
            </p:sp>
            <p:sp>
              <p:nvSpPr>
                <p:cNvPr id="78" name="Graphic 2">
                  <a:extLst>
                    <a:ext uri="{FF2B5EF4-FFF2-40B4-BE49-F238E27FC236}">
                      <a16:creationId xmlns:a16="http://schemas.microsoft.com/office/drawing/2014/main" id="{262B8524-6BF7-4DF5-9EEE-863F0CBE6513}"/>
                    </a:ext>
                  </a:extLst>
                </p:cNvPr>
                <p:cNvSpPr/>
                <p:nvPr/>
              </p:nvSpPr>
              <p:spPr>
                <a:xfrm>
                  <a:off x="5196458" y="4328064"/>
                  <a:ext cx="202787" cy="400526"/>
                </a:xfrm>
                <a:custGeom>
                  <a:avLst/>
                  <a:gdLst>
                    <a:gd name="connsiteX0" fmla="*/ 0 w 202787"/>
                    <a:gd name="connsiteY0" fmla="*/ 0 h 400526"/>
                    <a:gd name="connsiteX1" fmla="*/ 186404 w 202787"/>
                    <a:gd name="connsiteY1" fmla="*/ 0 h 400526"/>
                    <a:gd name="connsiteX2" fmla="*/ 202787 w 202787"/>
                    <a:gd name="connsiteY2" fmla="*/ 16383 h 400526"/>
                    <a:gd name="connsiteX3" fmla="*/ 202787 w 202787"/>
                    <a:gd name="connsiteY3" fmla="*/ 384429 h 400526"/>
                    <a:gd name="connsiteX4" fmla="*/ 186690 w 202787"/>
                    <a:gd name="connsiteY4" fmla="*/ 400526 h 400526"/>
                    <a:gd name="connsiteX5" fmla="*/ 20098 w 202787"/>
                    <a:gd name="connsiteY5" fmla="*/ 400526 h 400526"/>
                    <a:gd name="connsiteX6" fmla="*/ 95 w 202787"/>
                    <a:gd name="connsiteY6" fmla="*/ 380524 h 400526"/>
                    <a:gd name="connsiteX7" fmla="*/ 95 w 202787"/>
                    <a:gd name="connsiteY7" fmla="*/ 0 h 40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787" h="400526">
                      <a:moveTo>
                        <a:pt x="0" y="0"/>
                      </a:moveTo>
                      <a:lnTo>
                        <a:pt x="186404" y="0"/>
                      </a:lnTo>
                      <a:cubicBezTo>
                        <a:pt x="195453" y="0"/>
                        <a:pt x="202787" y="7334"/>
                        <a:pt x="202787" y="16383"/>
                      </a:cubicBezTo>
                      <a:lnTo>
                        <a:pt x="202787" y="384429"/>
                      </a:lnTo>
                      <a:cubicBezTo>
                        <a:pt x="202787" y="393287"/>
                        <a:pt x="195548" y="400526"/>
                        <a:pt x="186690" y="400526"/>
                      </a:cubicBezTo>
                      <a:lnTo>
                        <a:pt x="20098" y="400526"/>
                      </a:lnTo>
                      <a:cubicBezTo>
                        <a:pt x="9049" y="400526"/>
                        <a:pt x="95" y="391573"/>
                        <a:pt x="95" y="380524"/>
                      </a:cubicBezTo>
                      <a:lnTo>
                        <a:pt x="95" y="0"/>
                      </a:lnTo>
                      <a:close/>
                    </a:path>
                  </a:pathLst>
                </a:custGeom>
                <a:solidFill>
                  <a:srgbClr val="000000"/>
                </a:solidFill>
                <a:ln w="9525" cap="flat">
                  <a:noFill/>
                  <a:prstDash val="solid"/>
                  <a:miter/>
                </a:ln>
              </p:spPr>
              <p:txBody>
                <a:bodyPr rtlCol="0" anchor="ctr"/>
                <a:lstStyle/>
                <a:p>
                  <a:endParaRPr lang="en-US"/>
                </a:p>
              </p:txBody>
            </p:sp>
            <p:sp>
              <p:nvSpPr>
                <p:cNvPr id="79" name="Graphic 2">
                  <a:extLst>
                    <a:ext uri="{FF2B5EF4-FFF2-40B4-BE49-F238E27FC236}">
                      <a16:creationId xmlns:a16="http://schemas.microsoft.com/office/drawing/2014/main" id="{1002B457-F08F-4ACD-99C0-4AB84E8F7936}"/>
                    </a:ext>
                  </a:extLst>
                </p:cNvPr>
                <p:cNvSpPr/>
                <p:nvPr/>
              </p:nvSpPr>
              <p:spPr>
                <a:xfrm>
                  <a:off x="6196389" y="3524059"/>
                  <a:ext cx="202504" cy="194786"/>
                </a:xfrm>
                <a:custGeom>
                  <a:avLst/>
                  <a:gdLst>
                    <a:gd name="connsiteX0" fmla="*/ 16006 w 202504"/>
                    <a:gd name="connsiteY0" fmla="*/ 0 h 194786"/>
                    <a:gd name="connsiteX1" fmla="*/ 186122 w 202504"/>
                    <a:gd name="connsiteY1" fmla="*/ 0 h 194786"/>
                    <a:gd name="connsiteX2" fmla="*/ 202505 w 202504"/>
                    <a:gd name="connsiteY2" fmla="*/ 16383 h 194786"/>
                    <a:gd name="connsiteX3" fmla="*/ 202505 w 202504"/>
                    <a:gd name="connsiteY3" fmla="*/ 178689 h 194786"/>
                    <a:gd name="connsiteX4" fmla="*/ 186408 w 202504"/>
                    <a:gd name="connsiteY4" fmla="*/ 194786 h 194786"/>
                    <a:gd name="connsiteX5" fmla="*/ 20006 w 202504"/>
                    <a:gd name="connsiteY5" fmla="*/ 194786 h 194786"/>
                    <a:gd name="connsiteX6" fmla="*/ 4 w 202504"/>
                    <a:gd name="connsiteY6" fmla="*/ 174784 h 194786"/>
                    <a:gd name="connsiteX7" fmla="*/ 4 w 202504"/>
                    <a:gd name="connsiteY7" fmla="*/ 16192 h 194786"/>
                    <a:gd name="connsiteX8" fmla="*/ 16006 w 202504"/>
                    <a:gd name="connsiteY8" fmla="*/ 0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4" h="194786">
                      <a:moveTo>
                        <a:pt x="16006" y="0"/>
                      </a:moveTo>
                      <a:lnTo>
                        <a:pt x="186122" y="0"/>
                      </a:lnTo>
                      <a:cubicBezTo>
                        <a:pt x="195171" y="0"/>
                        <a:pt x="202505" y="7334"/>
                        <a:pt x="202505" y="16383"/>
                      </a:cubicBezTo>
                      <a:lnTo>
                        <a:pt x="202505" y="178689"/>
                      </a:lnTo>
                      <a:cubicBezTo>
                        <a:pt x="202505" y="187547"/>
                        <a:pt x="195266" y="194786"/>
                        <a:pt x="186408" y="194786"/>
                      </a:cubicBezTo>
                      <a:lnTo>
                        <a:pt x="20006" y="194786"/>
                      </a:lnTo>
                      <a:cubicBezTo>
                        <a:pt x="8957" y="194786"/>
                        <a:pt x="4" y="185833"/>
                        <a:pt x="4" y="174784"/>
                      </a:cubicBezTo>
                      <a:lnTo>
                        <a:pt x="4" y="16192"/>
                      </a:lnTo>
                      <a:cubicBezTo>
                        <a:pt x="-187" y="7144"/>
                        <a:pt x="7052" y="0"/>
                        <a:pt x="16006" y="0"/>
                      </a:cubicBezTo>
                      <a:close/>
                    </a:path>
                  </a:pathLst>
                </a:custGeom>
                <a:solidFill>
                  <a:srgbClr val="000000"/>
                </a:solidFill>
                <a:ln w="9525" cap="flat">
                  <a:noFill/>
                  <a:prstDash val="solid"/>
                  <a:miter/>
                </a:ln>
              </p:spPr>
              <p:txBody>
                <a:bodyPr rtlCol="0" anchor="ctr"/>
                <a:lstStyle/>
                <a:p>
                  <a:endParaRPr lang="en-US"/>
                </a:p>
              </p:txBody>
            </p:sp>
            <p:sp>
              <p:nvSpPr>
                <p:cNvPr id="80" name="Graphic 2">
                  <a:extLst>
                    <a:ext uri="{FF2B5EF4-FFF2-40B4-BE49-F238E27FC236}">
                      <a16:creationId xmlns:a16="http://schemas.microsoft.com/office/drawing/2014/main" id="{53D071D1-DE3F-4739-82E5-B8C3B7750DCF}"/>
                    </a:ext>
                  </a:extLst>
                </p:cNvPr>
                <p:cNvSpPr/>
                <p:nvPr/>
              </p:nvSpPr>
              <p:spPr>
                <a:xfrm>
                  <a:off x="5795771" y="3128771"/>
                  <a:ext cx="202596" cy="395192"/>
                </a:xfrm>
                <a:custGeom>
                  <a:avLst/>
                  <a:gdLst>
                    <a:gd name="connsiteX0" fmla="*/ 10192 w 202596"/>
                    <a:gd name="connsiteY0" fmla="*/ 0 h 395192"/>
                    <a:gd name="connsiteX1" fmla="*/ 192215 w 202596"/>
                    <a:gd name="connsiteY1" fmla="*/ 0 h 395192"/>
                    <a:gd name="connsiteX2" fmla="*/ 202597 w 202596"/>
                    <a:gd name="connsiteY2" fmla="*/ 10382 h 395192"/>
                    <a:gd name="connsiteX3" fmla="*/ 202597 w 202596"/>
                    <a:gd name="connsiteY3" fmla="*/ 385000 h 395192"/>
                    <a:gd name="connsiteX4" fmla="*/ 192405 w 202596"/>
                    <a:gd name="connsiteY4" fmla="*/ 395192 h 395192"/>
                    <a:gd name="connsiteX5" fmla="*/ 0 w 202596"/>
                    <a:gd name="connsiteY5" fmla="*/ 395192 h 395192"/>
                    <a:gd name="connsiteX6" fmla="*/ 0 w 202596"/>
                    <a:gd name="connsiteY6" fmla="*/ 10192 h 395192"/>
                    <a:gd name="connsiteX7" fmla="*/ 10192 w 202596"/>
                    <a:gd name="connsiteY7" fmla="*/ 0 h 39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596" h="395192">
                      <a:moveTo>
                        <a:pt x="10192" y="0"/>
                      </a:moveTo>
                      <a:lnTo>
                        <a:pt x="192215" y="0"/>
                      </a:lnTo>
                      <a:cubicBezTo>
                        <a:pt x="197929" y="0"/>
                        <a:pt x="202597" y="4667"/>
                        <a:pt x="202597" y="10382"/>
                      </a:cubicBezTo>
                      <a:lnTo>
                        <a:pt x="202597" y="385000"/>
                      </a:lnTo>
                      <a:cubicBezTo>
                        <a:pt x="202597" y="390620"/>
                        <a:pt x="198025" y="395192"/>
                        <a:pt x="192405" y="395192"/>
                      </a:cubicBezTo>
                      <a:lnTo>
                        <a:pt x="0" y="395192"/>
                      </a:lnTo>
                      <a:lnTo>
                        <a:pt x="0" y="10192"/>
                      </a:lnTo>
                      <a:cubicBezTo>
                        <a:pt x="0" y="4572"/>
                        <a:pt x="4572" y="0"/>
                        <a:pt x="10192" y="0"/>
                      </a:cubicBezTo>
                      <a:close/>
                    </a:path>
                  </a:pathLst>
                </a:custGeom>
                <a:solidFill>
                  <a:srgbClr val="000000"/>
                </a:solidFill>
                <a:ln w="9525" cap="flat">
                  <a:noFill/>
                  <a:prstDash val="solid"/>
                  <a:miter/>
                </a:ln>
              </p:spPr>
              <p:txBody>
                <a:bodyPr rtlCol="0" anchor="ctr"/>
                <a:lstStyle/>
                <a:p>
                  <a:endParaRPr lang="en-US"/>
                </a:p>
              </p:txBody>
            </p:sp>
            <p:sp>
              <p:nvSpPr>
                <p:cNvPr id="81" name="Graphic 2">
                  <a:extLst>
                    <a:ext uri="{FF2B5EF4-FFF2-40B4-BE49-F238E27FC236}">
                      <a16:creationId xmlns:a16="http://schemas.microsoft.com/office/drawing/2014/main" id="{4016CB6C-C4DC-4CBF-9187-FB828D6E56A0}"/>
                    </a:ext>
                  </a:extLst>
                </p:cNvPr>
                <p:cNvSpPr/>
                <p:nvPr/>
              </p:nvSpPr>
              <p:spPr>
                <a:xfrm>
                  <a:off x="5597937" y="3512819"/>
                  <a:ext cx="202596" cy="227552"/>
                </a:xfrm>
                <a:custGeom>
                  <a:avLst/>
                  <a:gdLst>
                    <a:gd name="connsiteX0" fmla="*/ 10192 w 202596"/>
                    <a:gd name="connsiteY0" fmla="*/ 0 h 227552"/>
                    <a:gd name="connsiteX1" fmla="*/ 192214 w 202596"/>
                    <a:gd name="connsiteY1" fmla="*/ 0 h 227552"/>
                    <a:gd name="connsiteX2" fmla="*/ 202597 w 202596"/>
                    <a:gd name="connsiteY2" fmla="*/ 10383 h 227552"/>
                    <a:gd name="connsiteX3" fmla="*/ 202597 w 202596"/>
                    <a:gd name="connsiteY3" fmla="*/ 217361 h 227552"/>
                    <a:gd name="connsiteX4" fmla="*/ 192405 w 202596"/>
                    <a:gd name="connsiteY4" fmla="*/ 227552 h 227552"/>
                    <a:gd name="connsiteX5" fmla="*/ 0 w 202596"/>
                    <a:gd name="connsiteY5" fmla="*/ 227552 h 227552"/>
                    <a:gd name="connsiteX6" fmla="*/ 0 w 202596"/>
                    <a:gd name="connsiteY6" fmla="*/ 10192 h 227552"/>
                    <a:gd name="connsiteX7" fmla="*/ 10192 w 202596"/>
                    <a:gd name="connsiteY7" fmla="*/ 0 h 22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596" h="227552">
                      <a:moveTo>
                        <a:pt x="10192" y="0"/>
                      </a:moveTo>
                      <a:lnTo>
                        <a:pt x="192214" y="0"/>
                      </a:lnTo>
                      <a:cubicBezTo>
                        <a:pt x="197929" y="0"/>
                        <a:pt x="202597" y="4667"/>
                        <a:pt x="202597" y="10383"/>
                      </a:cubicBezTo>
                      <a:lnTo>
                        <a:pt x="202597" y="217361"/>
                      </a:lnTo>
                      <a:cubicBezTo>
                        <a:pt x="202597" y="222980"/>
                        <a:pt x="198025" y="227552"/>
                        <a:pt x="192405" y="227552"/>
                      </a:cubicBezTo>
                      <a:lnTo>
                        <a:pt x="0" y="227552"/>
                      </a:lnTo>
                      <a:lnTo>
                        <a:pt x="0" y="10192"/>
                      </a:lnTo>
                      <a:cubicBezTo>
                        <a:pt x="95" y="4572"/>
                        <a:pt x="4572" y="0"/>
                        <a:pt x="10192" y="0"/>
                      </a:cubicBezTo>
                      <a:close/>
                    </a:path>
                  </a:pathLst>
                </a:custGeom>
                <a:solidFill>
                  <a:srgbClr val="000000"/>
                </a:solidFill>
                <a:ln w="9525" cap="flat">
                  <a:noFill/>
                  <a:prstDash val="solid"/>
                  <a:miter/>
                </a:ln>
              </p:spPr>
              <p:txBody>
                <a:bodyPr rtlCol="0" anchor="ctr"/>
                <a:lstStyle/>
                <a:p>
                  <a:endParaRPr lang="en-US"/>
                </a:p>
              </p:txBody>
            </p:sp>
            <p:sp>
              <p:nvSpPr>
                <p:cNvPr id="82" name="Graphic 2">
                  <a:extLst>
                    <a:ext uri="{FF2B5EF4-FFF2-40B4-BE49-F238E27FC236}">
                      <a16:creationId xmlns:a16="http://schemas.microsoft.com/office/drawing/2014/main" id="{D3796332-C0E5-4EC5-A73E-659963E3BF18}"/>
                    </a:ext>
                  </a:extLst>
                </p:cNvPr>
                <p:cNvSpPr/>
                <p:nvPr/>
              </p:nvSpPr>
              <p:spPr>
                <a:xfrm>
                  <a:off x="5393340" y="3730466"/>
                  <a:ext cx="595979" cy="198215"/>
                </a:xfrm>
                <a:custGeom>
                  <a:avLst/>
                  <a:gdLst>
                    <a:gd name="connsiteX0" fmla="*/ 595979 w 595979"/>
                    <a:gd name="connsiteY0" fmla="*/ 10192 h 198215"/>
                    <a:gd name="connsiteX1" fmla="*/ 595979 w 595979"/>
                    <a:gd name="connsiteY1" fmla="*/ 187833 h 198215"/>
                    <a:gd name="connsiteX2" fmla="*/ 585597 w 595979"/>
                    <a:gd name="connsiteY2" fmla="*/ 198215 h 198215"/>
                    <a:gd name="connsiteX3" fmla="*/ 10192 w 595979"/>
                    <a:gd name="connsiteY3" fmla="*/ 198215 h 198215"/>
                    <a:gd name="connsiteX4" fmla="*/ 0 w 595979"/>
                    <a:gd name="connsiteY4" fmla="*/ 188024 h 198215"/>
                    <a:gd name="connsiteX5" fmla="*/ 0 w 595979"/>
                    <a:gd name="connsiteY5" fmla="*/ 0 h 198215"/>
                    <a:gd name="connsiteX6" fmla="*/ 585788 w 595979"/>
                    <a:gd name="connsiteY6" fmla="*/ 0 h 198215"/>
                    <a:gd name="connsiteX7" fmla="*/ 595979 w 595979"/>
                    <a:gd name="connsiteY7" fmla="*/ 10192 h 1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979" h="198215">
                      <a:moveTo>
                        <a:pt x="595979" y="10192"/>
                      </a:moveTo>
                      <a:lnTo>
                        <a:pt x="595979" y="187833"/>
                      </a:lnTo>
                      <a:cubicBezTo>
                        <a:pt x="595979" y="193548"/>
                        <a:pt x="591312" y="198215"/>
                        <a:pt x="585597" y="198215"/>
                      </a:cubicBezTo>
                      <a:lnTo>
                        <a:pt x="10192" y="198215"/>
                      </a:lnTo>
                      <a:cubicBezTo>
                        <a:pt x="4572" y="198215"/>
                        <a:pt x="0" y="193643"/>
                        <a:pt x="0" y="188024"/>
                      </a:cubicBezTo>
                      <a:lnTo>
                        <a:pt x="0" y="0"/>
                      </a:lnTo>
                      <a:lnTo>
                        <a:pt x="585788" y="0"/>
                      </a:lnTo>
                      <a:cubicBezTo>
                        <a:pt x="591407" y="95"/>
                        <a:pt x="595979" y="4572"/>
                        <a:pt x="595979" y="10192"/>
                      </a:cubicBezTo>
                      <a:close/>
                    </a:path>
                  </a:pathLst>
                </a:custGeom>
                <a:solidFill>
                  <a:srgbClr val="000000"/>
                </a:solidFill>
                <a:ln w="9525" cap="flat">
                  <a:noFill/>
                  <a:prstDash val="solid"/>
                  <a:miter/>
                </a:ln>
              </p:spPr>
              <p:txBody>
                <a:bodyPr rtlCol="0" anchor="ctr"/>
                <a:lstStyle/>
                <a:p>
                  <a:endParaRPr lang="en-US"/>
                </a:p>
              </p:txBody>
            </p:sp>
            <p:sp>
              <p:nvSpPr>
                <p:cNvPr id="83" name="Graphic 2">
                  <a:extLst>
                    <a:ext uri="{FF2B5EF4-FFF2-40B4-BE49-F238E27FC236}">
                      <a16:creationId xmlns:a16="http://schemas.microsoft.com/office/drawing/2014/main" id="{CFEA3C7F-0DAB-45D9-84F6-CA75011E323E}"/>
                    </a:ext>
                  </a:extLst>
                </p:cNvPr>
                <p:cNvSpPr/>
                <p:nvPr/>
              </p:nvSpPr>
              <p:spPr>
                <a:xfrm>
                  <a:off x="3592258" y="3924966"/>
                  <a:ext cx="408336" cy="208883"/>
                </a:xfrm>
                <a:custGeom>
                  <a:avLst/>
                  <a:gdLst>
                    <a:gd name="connsiteX0" fmla="*/ 408337 w 408336"/>
                    <a:gd name="connsiteY0" fmla="*/ 16097 h 208883"/>
                    <a:gd name="connsiteX1" fmla="*/ 408337 w 408336"/>
                    <a:gd name="connsiteY1" fmla="*/ 192786 h 208883"/>
                    <a:gd name="connsiteX2" fmla="*/ 392240 w 408336"/>
                    <a:gd name="connsiteY2" fmla="*/ 208883 h 208883"/>
                    <a:gd name="connsiteX3" fmla="*/ 16097 w 408336"/>
                    <a:gd name="connsiteY3" fmla="*/ 208883 h 208883"/>
                    <a:gd name="connsiteX4" fmla="*/ 0 w 408336"/>
                    <a:gd name="connsiteY4" fmla="*/ 192786 h 208883"/>
                    <a:gd name="connsiteX5" fmla="*/ 0 w 408336"/>
                    <a:gd name="connsiteY5" fmla="*/ 16097 h 208883"/>
                    <a:gd name="connsiteX6" fmla="*/ 16097 w 408336"/>
                    <a:gd name="connsiteY6" fmla="*/ 0 h 208883"/>
                    <a:gd name="connsiteX7" fmla="*/ 392240 w 408336"/>
                    <a:gd name="connsiteY7" fmla="*/ 0 h 208883"/>
                    <a:gd name="connsiteX8" fmla="*/ 408337 w 408336"/>
                    <a:gd name="connsiteY8" fmla="*/ 16097 h 20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36" h="208883">
                      <a:moveTo>
                        <a:pt x="408337" y="16097"/>
                      </a:moveTo>
                      <a:lnTo>
                        <a:pt x="408337" y="192786"/>
                      </a:lnTo>
                      <a:cubicBezTo>
                        <a:pt x="408337" y="201644"/>
                        <a:pt x="401098" y="208883"/>
                        <a:pt x="392240" y="208883"/>
                      </a:cubicBezTo>
                      <a:lnTo>
                        <a:pt x="16097" y="208883"/>
                      </a:lnTo>
                      <a:cubicBezTo>
                        <a:pt x="7239" y="208883"/>
                        <a:pt x="0" y="201644"/>
                        <a:pt x="0" y="192786"/>
                      </a:cubicBezTo>
                      <a:lnTo>
                        <a:pt x="0" y="16097"/>
                      </a:lnTo>
                      <a:cubicBezTo>
                        <a:pt x="0" y="7239"/>
                        <a:pt x="7239" y="0"/>
                        <a:pt x="16097" y="0"/>
                      </a:cubicBezTo>
                      <a:lnTo>
                        <a:pt x="392240" y="0"/>
                      </a:lnTo>
                      <a:cubicBezTo>
                        <a:pt x="401193" y="0"/>
                        <a:pt x="408337" y="7239"/>
                        <a:pt x="408337" y="16097"/>
                      </a:cubicBezTo>
                      <a:close/>
                    </a:path>
                  </a:pathLst>
                </a:custGeom>
                <a:solidFill>
                  <a:srgbClr val="000000"/>
                </a:solidFill>
                <a:ln w="9525" cap="flat">
                  <a:noFill/>
                  <a:prstDash val="solid"/>
                  <a:miter/>
                </a:ln>
              </p:spPr>
              <p:txBody>
                <a:bodyPr rtlCol="0" anchor="ctr"/>
                <a:lstStyle/>
                <a:p>
                  <a:endParaRPr lang="en-US"/>
                </a:p>
              </p:txBody>
            </p:sp>
            <p:sp>
              <p:nvSpPr>
                <p:cNvPr id="84" name="Graphic 2">
                  <a:extLst>
                    <a:ext uri="{FF2B5EF4-FFF2-40B4-BE49-F238E27FC236}">
                      <a16:creationId xmlns:a16="http://schemas.microsoft.com/office/drawing/2014/main" id="{2A485F3F-7A1A-44CD-95B8-34712DC0FFDE}"/>
                    </a:ext>
                  </a:extLst>
                </p:cNvPr>
                <p:cNvSpPr/>
                <p:nvPr/>
              </p:nvSpPr>
              <p:spPr>
                <a:xfrm>
                  <a:off x="3993165" y="3121628"/>
                  <a:ext cx="208121" cy="208121"/>
                </a:xfrm>
                <a:custGeom>
                  <a:avLst/>
                  <a:gdLst>
                    <a:gd name="connsiteX0" fmla="*/ 198025 w 208121"/>
                    <a:gd name="connsiteY0" fmla="*/ 208121 h 208121"/>
                    <a:gd name="connsiteX1" fmla="*/ 10192 w 208121"/>
                    <a:gd name="connsiteY1" fmla="*/ 208121 h 208121"/>
                    <a:gd name="connsiteX2" fmla="*/ 0 w 208121"/>
                    <a:gd name="connsiteY2" fmla="*/ 197929 h 208121"/>
                    <a:gd name="connsiteX3" fmla="*/ 0 w 208121"/>
                    <a:gd name="connsiteY3" fmla="*/ 10192 h 208121"/>
                    <a:gd name="connsiteX4" fmla="*/ 10192 w 208121"/>
                    <a:gd name="connsiteY4" fmla="*/ 0 h 208121"/>
                    <a:gd name="connsiteX5" fmla="*/ 197929 w 208121"/>
                    <a:gd name="connsiteY5" fmla="*/ 0 h 208121"/>
                    <a:gd name="connsiteX6" fmla="*/ 208121 w 208121"/>
                    <a:gd name="connsiteY6" fmla="*/ 10192 h 208121"/>
                    <a:gd name="connsiteX7" fmla="*/ 208121 w 208121"/>
                    <a:gd name="connsiteY7" fmla="*/ 197929 h 208121"/>
                    <a:gd name="connsiteX8" fmla="*/ 198025 w 208121"/>
                    <a:gd name="connsiteY8" fmla="*/ 208121 h 2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121" h="208121">
                      <a:moveTo>
                        <a:pt x="198025" y="208121"/>
                      </a:moveTo>
                      <a:lnTo>
                        <a:pt x="10192" y="208121"/>
                      </a:lnTo>
                      <a:cubicBezTo>
                        <a:pt x="4572" y="208121"/>
                        <a:pt x="0" y="203549"/>
                        <a:pt x="0" y="197929"/>
                      </a:cubicBezTo>
                      <a:lnTo>
                        <a:pt x="0" y="10192"/>
                      </a:lnTo>
                      <a:cubicBezTo>
                        <a:pt x="0" y="4572"/>
                        <a:pt x="4572" y="0"/>
                        <a:pt x="10192" y="0"/>
                      </a:cubicBezTo>
                      <a:lnTo>
                        <a:pt x="197929" y="0"/>
                      </a:lnTo>
                      <a:cubicBezTo>
                        <a:pt x="203549" y="0"/>
                        <a:pt x="208121" y="4572"/>
                        <a:pt x="208121" y="10192"/>
                      </a:cubicBezTo>
                      <a:lnTo>
                        <a:pt x="208121" y="197929"/>
                      </a:lnTo>
                      <a:cubicBezTo>
                        <a:pt x="208121" y="203549"/>
                        <a:pt x="203645" y="208121"/>
                        <a:pt x="198025" y="208121"/>
                      </a:cubicBezTo>
                      <a:close/>
                    </a:path>
                  </a:pathLst>
                </a:custGeom>
                <a:solidFill>
                  <a:srgbClr val="000000"/>
                </a:solidFill>
                <a:ln w="9525" cap="flat">
                  <a:noFill/>
                  <a:prstDash val="solid"/>
                  <a:miter/>
                </a:ln>
              </p:spPr>
              <p:txBody>
                <a:bodyPr rtlCol="0" anchor="ctr"/>
                <a:lstStyle/>
                <a:p>
                  <a:endParaRPr lang="en-US"/>
                </a:p>
              </p:txBody>
            </p:sp>
            <p:sp>
              <p:nvSpPr>
                <p:cNvPr id="85" name="Graphic 2">
                  <a:extLst>
                    <a:ext uri="{FF2B5EF4-FFF2-40B4-BE49-F238E27FC236}">
                      <a16:creationId xmlns:a16="http://schemas.microsoft.com/office/drawing/2014/main" id="{B432D08C-53D8-4077-A655-40FE697F5034}"/>
                    </a:ext>
                  </a:extLst>
                </p:cNvPr>
                <p:cNvSpPr/>
                <p:nvPr/>
              </p:nvSpPr>
              <p:spPr>
                <a:xfrm>
                  <a:off x="3992498" y="2522600"/>
                  <a:ext cx="208883" cy="408336"/>
                </a:xfrm>
                <a:custGeom>
                  <a:avLst/>
                  <a:gdLst>
                    <a:gd name="connsiteX0" fmla="*/ 192786 w 208883"/>
                    <a:gd name="connsiteY0" fmla="*/ 408337 h 408336"/>
                    <a:gd name="connsiteX1" fmla="*/ 16097 w 208883"/>
                    <a:gd name="connsiteY1" fmla="*/ 408337 h 408336"/>
                    <a:gd name="connsiteX2" fmla="*/ 0 w 208883"/>
                    <a:gd name="connsiteY2" fmla="*/ 392240 h 408336"/>
                    <a:gd name="connsiteX3" fmla="*/ 0 w 208883"/>
                    <a:gd name="connsiteY3" fmla="*/ 16097 h 408336"/>
                    <a:gd name="connsiteX4" fmla="*/ 16097 w 208883"/>
                    <a:gd name="connsiteY4" fmla="*/ 0 h 408336"/>
                    <a:gd name="connsiteX5" fmla="*/ 192786 w 208883"/>
                    <a:gd name="connsiteY5" fmla="*/ 0 h 408336"/>
                    <a:gd name="connsiteX6" fmla="*/ 208883 w 208883"/>
                    <a:gd name="connsiteY6" fmla="*/ 16097 h 408336"/>
                    <a:gd name="connsiteX7" fmla="*/ 208883 w 208883"/>
                    <a:gd name="connsiteY7" fmla="*/ 392240 h 408336"/>
                    <a:gd name="connsiteX8" fmla="*/ 192786 w 208883"/>
                    <a:gd name="connsiteY8" fmla="*/ 408337 h 40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883" h="408336">
                      <a:moveTo>
                        <a:pt x="192786" y="408337"/>
                      </a:moveTo>
                      <a:lnTo>
                        <a:pt x="16097" y="408337"/>
                      </a:lnTo>
                      <a:cubicBezTo>
                        <a:pt x="7239" y="408337"/>
                        <a:pt x="0" y="401098"/>
                        <a:pt x="0" y="392240"/>
                      </a:cubicBezTo>
                      <a:lnTo>
                        <a:pt x="0" y="16097"/>
                      </a:lnTo>
                      <a:cubicBezTo>
                        <a:pt x="0" y="7239"/>
                        <a:pt x="7239" y="0"/>
                        <a:pt x="16097" y="0"/>
                      </a:cubicBezTo>
                      <a:lnTo>
                        <a:pt x="192786" y="0"/>
                      </a:lnTo>
                      <a:cubicBezTo>
                        <a:pt x="201644" y="0"/>
                        <a:pt x="208883" y="7239"/>
                        <a:pt x="208883" y="16097"/>
                      </a:cubicBezTo>
                      <a:lnTo>
                        <a:pt x="208883" y="392240"/>
                      </a:lnTo>
                      <a:cubicBezTo>
                        <a:pt x="208883" y="401098"/>
                        <a:pt x="201740" y="408337"/>
                        <a:pt x="192786" y="408337"/>
                      </a:cubicBezTo>
                      <a:close/>
                    </a:path>
                  </a:pathLst>
                </a:custGeom>
                <a:solidFill>
                  <a:srgbClr val="000000"/>
                </a:solidFill>
                <a:ln w="9525" cap="flat">
                  <a:noFill/>
                  <a:prstDash val="solid"/>
                  <a:miter/>
                </a:ln>
              </p:spPr>
              <p:txBody>
                <a:bodyPr rtlCol="0" anchor="ctr"/>
                <a:lstStyle/>
                <a:p>
                  <a:endParaRPr lang="en-US"/>
                </a:p>
              </p:txBody>
            </p:sp>
            <p:sp>
              <p:nvSpPr>
                <p:cNvPr id="86" name="Graphic 2">
                  <a:extLst>
                    <a:ext uri="{FF2B5EF4-FFF2-40B4-BE49-F238E27FC236}">
                      <a16:creationId xmlns:a16="http://schemas.microsoft.com/office/drawing/2014/main" id="{D28EF373-E44A-4199-B5BB-5D48929CF8E5}"/>
                    </a:ext>
                  </a:extLst>
                </p:cNvPr>
                <p:cNvSpPr/>
                <p:nvPr/>
              </p:nvSpPr>
              <p:spPr>
                <a:xfrm>
                  <a:off x="3597020" y="2529649"/>
                  <a:ext cx="199262" cy="199262"/>
                </a:xfrm>
                <a:custGeom>
                  <a:avLst/>
                  <a:gdLst>
                    <a:gd name="connsiteX0" fmla="*/ 189071 w 199262"/>
                    <a:gd name="connsiteY0" fmla="*/ 199263 h 199262"/>
                    <a:gd name="connsiteX1" fmla="*/ 10192 w 199262"/>
                    <a:gd name="connsiteY1" fmla="*/ 199263 h 199262"/>
                    <a:gd name="connsiteX2" fmla="*/ 0 w 199262"/>
                    <a:gd name="connsiteY2" fmla="*/ 189071 h 199262"/>
                    <a:gd name="connsiteX3" fmla="*/ 0 w 199262"/>
                    <a:gd name="connsiteY3" fmla="*/ 10192 h 199262"/>
                    <a:gd name="connsiteX4" fmla="*/ 10192 w 199262"/>
                    <a:gd name="connsiteY4" fmla="*/ 0 h 199262"/>
                    <a:gd name="connsiteX5" fmla="*/ 189071 w 199262"/>
                    <a:gd name="connsiteY5" fmla="*/ 0 h 199262"/>
                    <a:gd name="connsiteX6" fmla="*/ 199263 w 199262"/>
                    <a:gd name="connsiteY6" fmla="*/ 10192 h 199262"/>
                    <a:gd name="connsiteX7" fmla="*/ 199263 w 199262"/>
                    <a:gd name="connsiteY7" fmla="*/ 189071 h 199262"/>
                    <a:gd name="connsiteX8" fmla="*/ 189071 w 199262"/>
                    <a:gd name="connsiteY8" fmla="*/ 199263 h 1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262" h="199262">
                      <a:moveTo>
                        <a:pt x="189071" y="199263"/>
                      </a:moveTo>
                      <a:lnTo>
                        <a:pt x="10192" y="199263"/>
                      </a:lnTo>
                      <a:cubicBezTo>
                        <a:pt x="4572" y="199263"/>
                        <a:pt x="0" y="194691"/>
                        <a:pt x="0" y="189071"/>
                      </a:cubicBezTo>
                      <a:lnTo>
                        <a:pt x="0" y="10192"/>
                      </a:lnTo>
                      <a:cubicBezTo>
                        <a:pt x="0" y="4572"/>
                        <a:pt x="4572" y="0"/>
                        <a:pt x="10192" y="0"/>
                      </a:cubicBezTo>
                      <a:lnTo>
                        <a:pt x="189071" y="0"/>
                      </a:lnTo>
                      <a:cubicBezTo>
                        <a:pt x="194691" y="0"/>
                        <a:pt x="199263" y="4572"/>
                        <a:pt x="199263" y="10192"/>
                      </a:cubicBezTo>
                      <a:lnTo>
                        <a:pt x="199263" y="189071"/>
                      </a:lnTo>
                      <a:cubicBezTo>
                        <a:pt x="199263" y="194691"/>
                        <a:pt x="194691" y="199263"/>
                        <a:pt x="189071" y="199263"/>
                      </a:cubicBezTo>
                      <a:close/>
                    </a:path>
                  </a:pathLst>
                </a:custGeom>
                <a:solidFill>
                  <a:srgbClr val="000000"/>
                </a:solidFill>
                <a:ln w="9525" cap="flat">
                  <a:noFill/>
                  <a:prstDash val="solid"/>
                  <a:miter/>
                </a:ln>
              </p:spPr>
              <p:txBody>
                <a:bodyPr rtlCol="0" anchor="ctr"/>
                <a:lstStyle/>
                <a:p>
                  <a:endParaRPr lang="en-US"/>
                </a:p>
              </p:txBody>
            </p:sp>
            <p:sp>
              <p:nvSpPr>
                <p:cNvPr id="87" name="Graphic 2">
                  <a:extLst>
                    <a:ext uri="{FF2B5EF4-FFF2-40B4-BE49-F238E27FC236}">
                      <a16:creationId xmlns:a16="http://schemas.microsoft.com/office/drawing/2014/main" id="{81BBF057-B591-4C18-AD94-042EDC01C984}"/>
                    </a:ext>
                  </a:extLst>
                </p:cNvPr>
                <p:cNvSpPr/>
                <p:nvPr/>
              </p:nvSpPr>
              <p:spPr>
                <a:xfrm>
                  <a:off x="7201661" y="929544"/>
                  <a:ext cx="1399889" cy="1399889"/>
                </a:xfrm>
                <a:custGeom>
                  <a:avLst/>
                  <a:gdLst>
                    <a:gd name="connsiteX0" fmla="*/ 1390555 w 1399889"/>
                    <a:gd name="connsiteY0" fmla="*/ 0 h 1399889"/>
                    <a:gd name="connsiteX1" fmla="*/ 9335 w 1399889"/>
                    <a:gd name="connsiteY1" fmla="*/ 0 h 1399889"/>
                    <a:gd name="connsiteX2" fmla="*/ 0 w 1399889"/>
                    <a:gd name="connsiteY2" fmla="*/ 9335 h 1399889"/>
                    <a:gd name="connsiteX3" fmla="*/ 0 w 1399889"/>
                    <a:gd name="connsiteY3" fmla="*/ 1390555 h 1399889"/>
                    <a:gd name="connsiteX4" fmla="*/ 9335 w 1399889"/>
                    <a:gd name="connsiteY4" fmla="*/ 1399889 h 1399889"/>
                    <a:gd name="connsiteX5" fmla="*/ 1390555 w 1399889"/>
                    <a:gd name="connsiteY5" fmla="*/ 1399889 h 1399889"/>
                    <a:gd name="connsiteX6" fmla="*/ 1399889 w 1399889"/>
                    <a:gd name="connsiteY6" fmla="*/ 1390555 h 1399889"/>
                    <a:gd name="connsiteX7" fmla="*/ 1399889 w 1399889"/>
                    <a:gd name="connsiteY7" fmla="*/ 9430 h 1399889"/>
                    <a:gd name="connsiteX8" fmla="*/ 1390555 w 1399889"/>
                    <a:gd name="connsiteY8" fmla="*/ 0 h 1399889"/>
                    <a:gd name="connsiteX9" fmla="*/ 1169384 w 1399889"/>
                    <a:gd name="connsiteY9" fmla="*/ 1200912 h 1399889"/>
                    <a:gd name="connsiteX10" fmla="*/ 205169 w 1399889"/>
                    <a:gd name="connsiteY10" fmla="*/ 1201007 h 1399889"/>
                    <a:gd name="connsiteX11" fmla="*/ 185642 w 1399889"/>
                    <a:gd name="connsiteY11" fmla="*/ 1181005 h 1399889"/>
                    <a:gd name="connsiteX12" fmla="*/ 185738 w 1399889"/>
                    <a:gd name="connsiteY12" fmla="*/ 216694 h 1399889"/>
                    <a:gd name="connsiteX13" fmla="*/ 204026 w 1399889"/>
                    <a:gd name="connsiteY13" fmla="*/ 196977 h 1399889"/>
                    <a:gd name="connsiteX14" fmla="*/ 1168242 w 1399889"/>
                    <a:gd name="connsiteY14" fmla="*/ 196882 h 1399889"/>
                    <a:gd name="connsiteX15" fmla="*/ 1189387 w 1399889"/>
                    <a:gd name="connsiteY15" fmla="*/ 218885 h 1399889"/>
                    <a:gd name="connsiteX16" fmla="*/ 1189006 w 1399889"/>
                    <a:gd name="connsiteY16" fmla="*/ 700183 h 1399889"/>
                    <a:gd name="connsiteX17" fmla="*/ 1189387 w 1399889"/>
                    <a:gd name="connsiteY17" fmla="*/ 1181481 h 1399889"/>
                    <a:gd name="connsiteX18" fmla="*/ 1169384 w 1399889"/>
                    <a:gd name="connsiteY18" fmla="*/ 1200912 h 139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9889" h="1399889">
                      <a:moveTo>
                        <a:pt x="1390555" y="0"/>
                      </a:moveTo>
                      <a:lnTo>
                        <a:pt x="9335" y="0"/>
                      </a:lnTo>
                      <a:cubicBezTo>
                        <a:pt x="4191" y="0"/>
                        <a:pt x="0" y="4191"/>
                        <a:pt x="0" y="9335"/>
                      </a:cubicBezTo>
                      <a:lnTo>
                        <a:pt x="0" y="1390555"/>
                      </a:lnTo>
                      <a:cubicBezTo>
                        <a:pt x="0" y="1395698"/>
                        <a:pt x="4191" y="1399889"/>
                        <a:pt x="9335" y="1399889"/>
                      </a:cubicBezTo>
                      <a:lnTo>
                        <a:pt x="1390555" y="1399889"/>
                      </a:lnTo>
                      <a:cubicBezTo>
                        <a:pt x="1395698" y="1399889"/>
                        <a:pt x="1399889" y="1395698"/>
                        <a:pt x="1399889" y="1390555"/>
                      </a:cubicBezTo>
                      <a:lnTo>
                        <a:pt x="1399889" y="9430"/>
                      </a:lnTo>
                      <a:cubicBezTo>
                        <a:pt x="1399889" y="4191"/>
                        <a:pt x="1395698" y="0"/>
                        <a:pt x="1390555" y="0"/>
                      </a:cubicBezTo>
                      <a:close/>
                      <a:moveTo>
                        <a:pt x="1169384" y="1200912"/>
                      </a:moveTo>
                      <a:cubicBezTo>
                        <a:pt x="848011" y="1200531"/>
                        <a:pt x="526542" y="1200436"/>
                        <a:pt x="205169" y="1201007"/>
                      </a:cubicBezTo>
                      <a:cubicBezTo>
                        <a:pt x="189071" y="1201007"/>
                        <a:pt x="185642" y="1196435"/>
                        <a:pt x="185642" y="1181005"/>
                      </a:cubicBezTo>
                      <a:cubicBezTo>
                        <a:pt x="186119" y="859536"/>
                        <a:pt x="186119" y="538163"/>
                        <a:pt x="185738" y="216694"/>
                      </a:cubicBezTo>
                      <a:cubicBezTo>
                        <a:pt x="185738" y="202502"/>
                        <a:pt x="187833" y="196977"/>
                        <a:pt x="204026" y="196977"/>
                      </a:cubicBezTo>
                      <a:cubicBezTo>
                        <a:pt x="525399" y="197453"/>
                        <a:pt x="846868" y="197549"/>
                        <a:pt x="1168242" y="196882"/>
                      </a:cubicBezTo>
                      <a:cubicBezTo>
                        <a:pt x="1186529" y="196882"/>
                        <a:pt x="1189482" y="202311"/>
                        <a:pt x="1189387" y="218885"/>
                      </a:cubicBezTo>
                      <a:cubicBezTo>
                        <a:pt x="1188816" y="379286"/>
                        <a:pt x="1189006" y="539782"/>
                        <a:pt x="1189006" y="700183"/>
                      </a:cubicBezTo>
                      <a:cubicBezTo>
                        <a:pt x="1189006" y="860584"/>
                        <a:pt x="1188720" y="1021080"/>
                        <a:pt x="1189387" y="1181481"/>
                      </a:cubicBezTo>
                      <a:cubicBezTo>
                        <a:pt x="1189577" y="1197769"/>
                        <a:pt x="1184529" y="1200912"/>
                        <a:pt x="1169384" y="1200912"/>
                      </a:cubicBezTo>
                      <a:close/>
                    </a:path>
                  </a:pathLst>
                </a:custGeom>
                <a:solidFill>
                  <a:srgbClr val="000000"/>
                </a:solidFill>
                <a:ln w="9525" cap="flat">
                  <a:noFill/>
                  <a:prstDash val="solid"/>
                  <a:miter/>
                </a:ln>
              </p:spPr>
              <p:txBody>
                <a:bodyPr rtlCol="0" anchor="ctr"/>
                <a:lstStyle/>
                <a:p>
                  <a:endParaRPr lang="en-US"/>
                </a:p>
              </p:txBody>
            </p:sp>
            <p:sp>
              <p:nvSpPr>
                <p:cNvPr id="88" name="Graphic 2">
                  <a:extLst>
                    <a:ext uri="{FF2B5EF4-FFF2-40B4-BE49-F238E27FC236}">
                      <a16:creationId xmlns:a16="http://schemas.microsoft.com/office/drawing/2014/main" id="{6611329D-646B-4962-86D1-08E59A087B6D}"/>
                    </a:ext>
                  </a:extLst>
                </p:cNvPr>
                <p:cNvSpPr/>
                <p:nvPr/>
              </p:nvSpPr>
              <p:spPr>
                <a:xfrm>
                  <a:off x="7589042" y="1328546"/>
                  <a:ext cx="600171" cy="599982"/>
                </a:xfrm>
                <a:custGeom>
                  <a:avLst/>
                  <a:gdLst>
                    <a:gd name="connsiteX0" fmla="*/ 299467 w 600171"/>
                    <a:gd name="connsiteY0" fmla="*/ 599694 h 599982"/>
                    <a:gd name="connsiteX1" fmla="*/ 19337 w 600171"/>
                    <a:gd name="connsiteY1" fmla="*/ 599980 h 599982"/>
                    <a:gd name="connsiteX2" fmla="*/ 1 w 600171"/>
                    <a:gd name="connsiteY2" fmla="*/ 581597 h 599982"/>
                    <a:gd name="connsiteX3" fmla="*/ 192 w 600171"/>
                    <a:gd name="connsiteY3" fmla="*/ 16193 h 599982"/>
                    <a:gd name="connsiteX4" fmla="*/ 16480 w 600171"/>
                    <a:gd name="connsiteY4" fmla="*/ 0 h 599982"/>
                    <a:gd name="connsiteX5" fmla="*/ 583598 w 600171"/>
                    <a:gd name="connsiteY5" fmla="*/ 0 h 599982"/>
                    <a:gd name="connsiteX6" fmla="*/ 600172 w 600171"/>
                    <a:gd name="connsiteY6" fmla="*/ 16002 h 599982"/>
                    <a:gd name="connsiteX7" fmla="*/ 600076 w 600171"/>
                    <a:gd name="connsiteY7" fmla="*/ 584930 h 599982"/>
                    <a:gd name="connsiteX8" fmla="*/ 584741 w 600171"/>
                    <a:gd name="connsiteY8" fmla="*/ 599980 h 599982"/>
                    <a:gd name="connsiteX9" fmla="*/ 299467 w 600171"/>
                    <a:gd name="connsiteY9" fmla="*/ 599694 h 599982"/>
                    <a:gd name="connsiteX10" fmla="*/ 299467 w 600171"/>
                    <a:gd name="connsiteY10" fmla="*/ 599694 h 5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171" h="599982">
                      <a:moveTo>
                        <a:pt x="299467" y="599694"/>
                      </a:moveTo>
                      <a:cubicBezTo>
                        <a:pt x="206122" y="599694"/>
                        <a:pt x="112682" y="599408"/>
                        <a:pt x="19337" y="599980"/>
                      </a:cubicBezTo>
                      <a:cubicBezTo>
                        <a:pt x="5240" y="600075"/>
                        <a:pt x="-94" y="597694"/>
                        <a:pt x="1" y="581597"/>
                      </a:cubicBezTo>
                      <a:cubicBezTo>
                        <a:pt x="668" y="393097"/>
                        <a:pt x="573" y="204597"/>
                        <a:pt x="192" y="16193"/>
                      </a:cubicBezTo>
                      <a:cubicBezTo>
                        <a:pt x="192" y="3239"/>
                        <a:pt x="3716" y="0"/>
                        <a:pt x="16480" y="0"/>
                      </a:cubicBezTo>
                      <a:cubicBezTo>
                        <a:pt x="205551" y="381"/>
                        <a:pt x="394527" y="381"/>
                        <a:pt x="583598" y="0"/>
                      </a:cubicBezTo>
                      <a:cubicBezTo>
                        <a:pt x="596076" y="0"/>
                        <a:pt x="600172" y="2762"/>
                        <a:pt x="600172" y="16002"/>
                      </a:cubicBezTo>
                      <a:cubicBezTo>
                        <a:pt x="599695" y="205645"/>
                        <a:pt x="599695" y="395288"/>
                        <a:pt x="600076" y="584930"/>
                      </a:cubicBezTo>
                      <a:cubicBezTo>
                        <a:pt x="600076" y="597122"/>
                        <a:pt x="596552" y="600075"/>
                        <a:pt x="584741" y="599980"/>
                      </a:cubicBezTo>
                      <a:cubicBezTo>
                        <a:pt x="489682" y="599408"/>
                        <a:pt x="394622" y="599599"/>
                        <a:pt x="299467" y="599694"/>
                      </a:cubicBezTo>
                      <a:cubicBezTo>
                        <a:pt x="299467" y="599599"/>
                        <a:pt x="299467" y="599694"/>
                        <a:pt x="299467" y="599694"/>
                      </a:cubicBezTo>
                      <a:close/>
                    </a:path>
                  </a:pathLst>
                </a:custGeom>
                <a:solidFill>
                  <a:srgbClr val="000000"/>
                </a:solidFill>
                <a:ln w="9525" cap="flat">
                  <a:noFill/>
                  <a:prstDash val="solid"/>
                  <a:miter/>
                </a:ln>
              </p:spPr>
              <p:txBody>
                <a:bodyPr rtlCol="0" anchor="ctr"/>
                <a:lstStyle/>
                <a:p>
                  <a:endParaRPr lang="en-US"/>
                </a:p>
              </p:txBody>
            </p:sp>
            <p:sp>
              <p:nvSpPr>
                <p:cNvPr id="89" name="Graphic 2">
                  <a:extLst>
                    <a:ext uri="{FF2B5EF4-FFF2-40B4-BE49-F238E27FC236}">
                      <a16:creationId xmlns:a16="http://schemas.microsoft.com/office/drawing/2014/main" id="{DA350F11-5C71-4D7E-AC45-2C373045CC9B}"/>
                    </a:ext>
                  </a:extLst>
                </p:cNvPr>
                <p:cNvSpPr/>
                <p:nvPr/>
              </p:nvSpPr>
              <p:spPr>
                <a:xfrm>
                  <a:off x="3590944" y="4530293"/>
                  <a:ext cx="1399894" cy="1399888"/>
                </a:xfrm>
                <a:custGeom>
                  <a:avLst/>
                  <a:gdLst>
                    <a:gd name="connsiteX0" fmla="*/ 1390555 w 1399890"/>
                    <a:gd name="connsiteY0" fmla="*/ 0 h 1399889"/>
                    <a:gd name="connsiteX1" fmla="*/ 9335 w 1399890"/>
                    <a:gd name="connsiteY1" fmla="*/ 0 h 1399889"/>
                    <a:gd name="connsiteX2" fmla="*/ 0 w 1399890"/>
                    <a:gd name="connsiteY2" fmla="*/ 9335 h 1399889"/>
                    <a:gd name="connsiteX3" fmla="*/ 0 w 1399890"/>
                    <a:gd name="connsiteY3" fmla="*/ 1390555 h 1399889"/>
                    <a:gd name="connsiteX4" fmla="*/ 9335 w 1399890"/>
                    <a:gd name="connsiteY4" fmla="*/ 1399890 h 1399889"/>
                    <a:gd name="connsiteX5" fmla="*/ 1390555 w 1399890"/>
                    <a:gd name="connsiteY5" fmla="*/ 1399890 h 1399889"/>
                    <a:gd name="connsiteX6" fmla="*/ 1399889 w 1399890"/>
                    <a:gd name="connsiteY6" fmla="*/ 1390555 h 1399889"/>
                    <a:gd name="connsiteX7" fmla="*/ 1399889 w 1399890"/>
                    <a:gd name="connsiteY7" fmla="*/ 9430 h 1399889"/>
                    <a:gd name="connsiteX8" fmla="*/ 1390555 w 1399890"/>
                    <a:gd name="connsiteY8" fmla="*/ 0 h 1399889"/>
                    <a:gd name="connsiteX9" fmla="*/ 1201674 w 1399890"/>
                    <a:gd name="connsiteY9" fmla="*/ 1192339 h 1399889"/>
                    <a:gd name="connsiteX10" fmla="*/ 1192340 w 1399890"/>
                    <a:gd name="connsiteY10" fmla="*/ 1201674 h 1399889"/>
                    <a:gd name="connsiteX11" fmla="*/ 207645 w 1399890"/>
                    <a:gd name="connsiteY11" fmla="*/ 1201674 h 1399889"/>
                    <a:gd name="connsiteX12" fmla="*/ 198311 w 1399890"/>
                    <a:gd name="connsiteY12" fmla="*/ 1192339 h 1399889"/>
                    <a:gd name="connsiteX13" fmla="*/ 198311 w 1399890"/>
                    <a:gd name="connsiteY13" fmla="*/ 207645 h 1399889"/>
                    <a:gd name="connsiteX14" fmla="*/ 207645 w 1399890"/>
                    <a:gd name="connsiteY14" fmla="*/ 198311 h 1399889"/>
                    <a:gd name="connsiteX15" fmla="*/ 1192340 w 1399890"/>
                    <a:gd name="connsiteY15" fmla="*/ 198311 h 1399889"/>
                    <a:gd name="connsiteX16" fmla="*/ 1201674 w 1399890"/>
                    <a:gd name="connsiteY16" fmla="*/ 207645 h 1399889"/>
                    <a:gd name="connsiteX17" fmla="*/ 1201674 w 1399890"/>
                    <a:gd name="connsiteY17" fmla="*/ 1192339 h 139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9890" h="1399889">
                      <a:moveTo>
                        <a:pt x="1390555" y="0"/>
                      </a:moveTo>
                      <a:lnTo>
                        <a:pt x="9335" y="0"/>
                      </a:lnTo>
                      <a:cubicBezTo>
                        <a:pt x="4191" y="0"/>
                        <a:pt x="0" y="4191"/>
                        <a:pt x="0" y="9335"/>
                      </a:cubicBezTo>
                      <a:lnTo>
                        <a:pt x="0" y="1390555"/>
                      </a:lnTo>
                      <a:cubicBezTo>
                        <a:pt x="0" y="1395699"/>
                        <a:pt x="4191" y="1399890"/>
                        <a:pt x="9335" y="1399890"/>
                      </a:cubicBezTo>
                      <a:lnTo>
                        <a:pt x="1390555" y="1399890"/>
                      </a:lnTo>
                      <a:cubicBezTo>
                        <a:pt x="1395698" y="1399890"/>
                        <a:pt x="1399889" y="1395699"/>
                        <a:pt x="1399889" y="1390555"/>
                      </a:cubicBezTo>
                      <a:lnTo>
                        <a:pt x="1399889" y="9430"/>
                      </a:lnTo>
                      <a:cubicBezTo>
                        <a:pt x="1399985" y="4191"/>
                        <a:pt x="1395793" y="0"/>
                        <a:pt x="1390555" y="0"/>
                      </a:cubicBezTo>
                      <a:close/>
                      <a:moveTo>
                        <a:pt x="1201674" y="1192339"/>
                      </a:moveTo>
                      <a:cubicBezTo>
                        <a:pt x="1201674" y="1197483"/>
                        <a:pt x="1197483" y="1201674"/>
                        <a:pt x="1192340" y="1201674"/>
                      </a:cubicBezTo>
                      <a:lnTo>
                        <a:pt x="207645" y="1201674"/>
                      </a:lnTo>
                      <a:cubicBezTo>
                        <a:pt x="202502" y="1201674"/>
                        <a:pt x="198311" y="1197483"/>
                        <a:pt x="198311" y="1192339"/>
                      </a:cubicBezTo>
                      <a:lnTo>
                        <a:pt x="198311" y="207645"/>
                      </a:lnTo>
                      <a:cubicBezTo>
                        <a:pt x="198311" y="202502"/>
                        <a:pt x="202502" y="198311"/>
                        <a:pt x="207645" y="198311"/>
                      </a:cubicBezTo>
                      <a:lnTo>
                        <a:pt x="1192340" y="198311"/>
                      </a:lnTo>
                      <a:cubicBezTo>
                        <a:pt x="1197483" y="198311"/>
                        <a:pt x="1201674" y="202502"/>
                        <a:pt x="1201674" y="207645"/>
                      </a:cubicBezTo>
                      <a:lnTo>
                        <a:pt x="1201674" y="1192339"/>
                      </a:lnTo>
                      <a:close/>
                    </a:path>
                  </a:pathLst>
                </a:custGeom>
                <a:solidFill>
                  <a:srgbClr val="000000"/>
                </a:solidFill>
                <a:ln w="9525" cap="flat">
                  <a:noFill/>
                  <a:prstDash val="solid"/>
                  <a:miter/>
                </a:ln>
              </p:spPr>
              <p:txBody>
                <a:bodyPr rtlCol="0" anchor="ctr"/>
                <a:lstStyle/>
                <a:p>
                  <a:endParaRPr lang="en-US"/>
                </a:p>
              </p:txBody>
            </p:sp>
            <p:sp>
              <p:nvSpPr>
                <p:cNvPr id="90" name="Graphic 2">
                  <a:extLst>
                    <a:ext uri="{FF2B5EF4-FFF2-40B4-BE49-F238E27FC236}">
                      <a16:creationId xmlns:a16="http://schemas.microsoft.com/office/drawing/2014/main" id="{641CE955-991D-4603-952A-5ABC4A79F2FF}"/>
                    </a:ext>
                  </a:extLst>
                </p:cNvPr>
                <p:cNvSpPr/>
                <p:nvPr/>
              </p:nvSpPr>
              <p:spPr>
                <a:xfrm>
                  <a:off x="3990975" y="4930425"/>
                  <a:ext cx="599790" cy="599789"/>
                </a:xfrm>
                <a:custGeom>
                  <a:avLst/>
                  <a:gdLst>
                    <a:gd name="connsiteX0" fmla="*/ 590455 w 599790"/>
                    <a:gd name="connsiteY0" fmla="*/ 599789 h 599789"/>
                    <a:gd name="connsiteX1" fmla="*/ 9334 w 599790"/>
                    <a:gd name="connsiteY1" fmla="*/ 599789 h 599789"/>
                    <a:gd name="connsiteX2" fmla="*/ 0 w 599790"/>
                    <a:gd name="connsiteY2" fmla="*/ 590455 h 599789"/>
                    <a:gd name="connsiteX3" fmla="*/ 0 w 599790"/>
                    <a:gd name="connsiteY3" fmla="*/ 9334 h 599789"/>
                    <a:gd name="connsiteX4" fmla="*/ 9334 w 599790"/>
                    <a:gd name="connsiteY4" fmla="*/ 0 h 599789"/>
                    <a:gd name="connsiteX5" fmla="*/ 590455 w 599790"/>
                    <a:gd name="connsiteY5" fmla="*/ 0 h 599789"/>
                    <a:gd name="connsiteX6" fmla="*/ 599789 w 599790"/>
                    <a:gd name="connsiteY6" fmla="*/ 9334 h 599789"/>
                    <a:gd name="connsiteX7" fmla="*/ 599789 w 599790"/>
                    <a:gd name="connsiteY7" fmla="*/ 590455 h 599789"/>
                    <a:gd name="connsiteX8" fmla="*/ 590455 w 599790"/>
                    <a:gd name="connsiteY8" fmla="*/ 599789 h 5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790" h="599789">
                      <a:moveTo>
                        <a:pt x="590455" y="599789"/>
                      </a:moveTo>
                      <a:lnTo>
                        <a:pt x="9334" y="599789"/>
                      </a:lnTo>
                      <a:cubicBezTo>
                        <a:pt x="4191" y="599789"/>
                        <a:pt x="0" y="595598"/>
                        <a:pt x="0" y="590455"/>
                      </a:cubicBezTo>
                      <a:lnTo>
                        <a:pt x="0" y="9334"/>
                      </a:lnTo>
                      <a:cubicBezTo>
                        <a:pt x="0" y="4191"/>
                        <a:pt x="4191" y="0"/>
                        <a:pt x="9334" y="0"/>
                      </a:cubicBezTo>
                      <a:lnTo>
                        <a:pt x="590455" y="0"/>
                      </a:lnTo>
                      <a:cubicBezTo>
                        <a:pt x="595598" y="0"/>
                        <a:pt x="599789" y="4191"/>
                        <a:pt x="599789" y="9334"/>
                      </a:cubicBezTo>
                      <a:lnTo>
                        <a:pt x="599789" y="590455"/>
                      </a:lnTo>
                      <a:cubicBezTo>
                        <a:pt x="599885" y="595598"/>
                        <a:pt x="595694" y="599789"/>
                        <a:pt x="590455" y="599789"/>
                      </a:cubicBezTo>
                      <a:close/>
                    </a:path>
                  </a:pathLst>
                </a:custGeom>
                <a:solidFill>
                  <a:srgbClr val="000000"/>
                </a:solidFill>
                <a:ln w="9525" cap="flat">
                  <a:noFill/>
                  <a:prstDash val="solid"/>
                  <a:miter/>
                </a:ln>
              </p:spPr>
              <p:txBody>
                <a:bodyPr rtlCol="0" anchor="ctr"/>
                <a:lstStyle/>
                <a:p>
                  <a:endParaRPr lang="en-US"/>
                </a:p>
              </p:txBody>
            </p:sp>
            <p:sp>
              <p:nvSpPr>
                <p:cNvPr id="91" name="Graphic 2">
                  <a:extLst>
                    <a:ext uri="{FF2B5EF4-FFF2-40B4-BE49-F238E27FC236}">
                      <a16:creationId xmlns:a16="http://schemas.microsoft.com/office/drawing/2014/main" id="{7B7444C5-08A6-479A-81BD-4361D403ACF6}"/>
                    </a:ext>
                  </a:extLst>
                </p:cNvPr>
                <p:cNvSpPr/>
                <p:nvPr/>
              </p:nvSpPr>
              <p:spPr>
                <a:xfrm>
                  <a:off x="7201757" y="930666"/>
                  <a:ext cx="1399508" cy="1397299"/>
                </a:xfrm>
                <a:custGeom>
                  <a:avLst/>
                  <a:gdLst>
                    <a:gd name="connsiteX0" fmla="*/ 0 w 1399508"/>
                    <a:gd name="connsiteY0" fmla="*/ 1387718 h 1397299"/>
                    <a:gd name="connsiteX1" fmla="*/ 54007 w 1399508"/>
                    <a:gd name="connsiteY1" fmla="*/ 1391814 h 1397299"/>
                    <a:gd name="connsiteX2" fmla="*/ 1368742 w 1399508"/>
                    <a:gd name="connsiteY2" fmla="*/ 1391814 h 1397299"/>
                    <a:gd name="connsiteX3" fmla="*/ 1395127 w 1399508"/>
                    <a:gd name="connsiteY3" fmla="*/ 1364858 h 1397299"/>
                    <a:gd name="connsiteX4" fmla="*/ 1395031 w 1399508"/>
                    <a:gd name="connsiteY4" fmla="*/ 43074 h 1397299"/>
                    <a:gd name="connsiteX5" fmla="*/ 1387888 w 1399508"/>
                    <a:gd name="connsiteY5" fmla="*/ 3831 h 1397299"/>
                    <a:gd name="connsiteX6" fmla="*/ 1391222 w 1399508"/>
                    <a:gd name="connsiteY6" fmla="*/ 307 h 1397299"/>
                    <a:gd name="connsiteX7" fmla="*/ 1398842 w 1399508"/>
                    <a:gd name="connsiteY7" fmla="*/ 4307 h 1397299"/>
                    <a:gd name="connsiteX8" fmla="*/ 1399127 w 1399508"/>
                    <a:gd name="connsiteY8" fmla="*/ 18023 h 1397299"/>
                    <a:gd name="connsiteX9" fmla="*/ 1399509 w 1399508"/>
                    <a:gd name="connsiteY9" fmla="*/ 1376098 h 1397299"/>
                    <a:gd name="connsiteX10" fmla="*/ 1378744 w 1399508"/>
                    <a:gd name="connsiteY10" fmla="*/ 1396386 h 1397299"/>
                    <a:gd name="connsiteX11" fmla="*/ 17336 w 1399508"/>
                    <a:gd name="connsiteY11" fmla="*/ 1395719 h 1397299"/>
                    <a:gd name="connsiteX12" fmla="*/ 0 w 1399508"/>
                    <a:gd name="connsiteY12" fmla="*/ 1387718 h 139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9508" h="1397299">
                      <a:moveTo>
                        <a:pt x="0" y="1387718"/>
                      </a:moveTo>
                      <a:cubicBezTo>
                        <a:pt x="17621" y="1393624"/>
                        <a:pt x="35909" y="1391814"/>
                        <a:pt x="54007" y="1391814"/>
                      </a:cubicBezTo>
                      <a:cubicBezTo>
                        <a:pt x="492252" y="1391909"/>
                        <a:pt x="930497" y="1391909"/>
                        <a:pt x="1368742" y="1391814"/>
                      </a:cubicBezTo>
                      <a:cubicBezTo>
                        <a:pt x="1397699" y="1391814"/>
                        <a:pt x="1395127" y="1395434"/>
                        <a:pt x="1395127" y="1364858"/>
                      </a:cubicBezTo>
                      <a:cubicBezTo>
                        <a:pt x="1395127" y="924232"/>
                        <a:pt x="1395127" y="483700"/>
                        <a:pt x="1395031" y="43074"/>
                      </a:cubicBezTo>
                      <a:cubicBezTo>
                        <a:pt x="1395031" y="29739"/>
                        <a:pt x="1398175" y="15547"/>
                        <a:pt x="1387888" y="3831"/>
                      </a:cubicBezTo>
                      <a:cubicBezTo>
                        <a:pt x="1387792" y="3736"/>
                        <a:pt x="1390079" y="1545"/>
                        <a:pt x="1391222" y="307"/>
                      </a:cubicBezTo>
                      <a:cubicBezTo>
                        <a:pt x="1394746" y="-265"/>
                        <a:pt x="1398366" y="-551"/>
                        <a:pt x="1398842" y="4307"/>
                      </a:cubicBezTo>
                      <a:cubicBezTo>
                        <a:pt x="1399223" y="8879"/>
                        <a:pt x="1399127" y="13451"/>
                        <a:pt x="1399127" y="18023"/>
                      </a:cubicBezTo>
                      <a:cubicBezTo>
                        <a:pt x="1399127" y="470746"/>
                        <a:pt x="1399032" y="923374"/>
                        <a:pt x="1399509" y="1376098"/>
                      </a:cubicBezTo>
                      <a:cubicBezTo>
                        <a:pt x="1399509" y="1393052"/>
                        <a:pt x="1394936" y="1396386"/>
                        <a:pt x="1378744" y="1396386"/>
                      </a:cubicBezTo>
                      <a:cubicBezTo>
                        <a:pt x="924973" y="1395910"/>
                        <a:pt x="471106" y="1396100"/>
                        <a:pt x="17336" y="1395719"/>
                      </a:cubicBezTo>
                      <a:cubicBezTo>
                        <a:pt x="11525" y="1395719"/>
                        <a:pt x="0" y="1402577"/>
                        <a:pt x="0" y="1387718"/>
                      </a:cubicBezTo>
                      <a:close/>
                    </a:path>
                  </a:pathLst>
                </a:custGeom>
                <a:solidFill>
                  <a:srgbClr val="000000"/>
                </a:solidFill>
                <a:ln w="9525" cap="flat">
                  <a:noFill/>
                  <a:prstDash val="solid"/>
                  <a:miter/>
                </a:ln>
              </p:spPr>
              <p:txBody>
                <a:bodyPr rtlCol="0" anchor="ctr"/>
                <a:lstStyle/>
                <a:p>
                  <a:endParaRPr lang="en-US"/>
                </a:p>
              </p:txBody>
            </p:sp>
            <p:sp>
              <p:nvSpPr>
                <p:cNvPr id="92" name="Graphic 2">
                  <a:extLst>
                    <a:ext uri="{FF2B5EF4-FFF2-40B4-BE49-F238E27FC236}">
                      <a16:creationId xmlns:a16="http://schemas.microsoft.com/office/drawing/2014/main" id="{88CCD3AC-8C03-49BD-ABAD-E43164AD6AB4}"/>
                    </a:ext>
                  </a:extLst>
                </p:cNvPr>
                <p:cNvSpPr/>
                <p:nvPr/>
              </p:nvSpPr>
              <p:spPr>
                <a:xfrm>
                  <a:off x="3603944" y="930683"/>
                  <a:ext cx="1394835" cy="1395964"/>
                </a:xfrm>
                <a:custGeom>
                  <a:avLst/>
                  <a:gdLst>
                    <a:gd name="connsiteX0" fmla="*/ 30 w 1394835"/>
                    <a:gd name="connsiteY0" fmla="*/ 1394559 h 1395964"/>
                    <a:gd name="connsiteX1" fmla="*/ 5174 w 1394835"/>
                    <a:gd name="connsiteY1" fmla="*/ 1389416 h 1395964"/>
                    <a:gd name="connsiteX2" fmla="*/ 20033 w 1394835"/>
                    <a:gd name="connsiteY2" fmla="*/ 1391702 h 1395964"/>
                    <a:gd name="connsiteX3" fmla="*/ 1372487 w 1394835"/>
                    <a:gd name="connsiteY3" fmla="*/ 1392083 h 1395964"/>
                    <a:gd name="connsiteX4" fmla="*/ 1389728 w 1394835"/>
                    <a:gd name="connsiteY4" fmla="*/ 1374366 h 1395964"/>
                    <a:gd name="connsiteX5" fmla="*/ 1390013 w 1394835"/>
                    <a:gd name="connsiteY5" fmla="*/ 21816 h 1395964"/>
                    <a:gd name="connsiteX6" fmla="*/ 1388870 w 1394835"/>
                    <a:gd name="connsiteY6" fmla="*/ 194 h 1395964"/>
                    <a:gd name="connsiteX7" fmla="*/ 1393633 w 1394835"/>
                    <a:gd name="connsiteY7" fmla="*/ 3338 h 1395964"/>
                    <a:gd name="connsiteX8" fmla="*/ 1394490 w 1394835"/>
                    <a:gd name="connsiteY8" fmla="*/ 22102 h 1395964"/>
                    <a:gd name="connsiteX9" fmla="*/ 1394395 w 1394835"/>
                    <a:gd name="connsiteY9" fmla="*/ 1374176 h 1395964"/>
                    <a:gd name="connsiteX10" fmla="*/ 1392776 w 1394835"/>
                    <a:gd name="connsiteY10" fmla="*/ 1394464 h 1395964"/>
                    <a:gd name="connsiteX11" fmla="*/ 1374107 w 1394835"/>
                    <a:gd name="connsiteY11" fmla="*/ 1395893 h 1395964"/>
                    <a:gd name="connsiteX12" fmla="*/ 18699 w 1394835"/>
                    <a:gd name="connsiteY12" fmla="*/ 1395893 h 1395964"/>
                    <a:gd name="connsiteX13" fmla="*/ 30 w 1394835"/>
                    <a:gd name="connsiteY13" fmla="*/ 1394559 h 139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4835" h="1395964">
                      <a:moveTo>
                        <a:pt x="30" y="1394559"/>
                      </a:moveTo>
                      <a:cubicBezTo>
                        <a:pt x="2983" y="1393988"/>
                        <a:pt x="-4542" y="1382558"/>
                        <a:pt x="5174" y="1389416"/>
                      </a:cubicBezTo>
                      <a:cubicBezTo>
                        <a:pt x="10031" y="1392845"/>
                        <a:pt x="15080" y="1391702"/>
                        <a:pt x="20033" y="1391702"/>
                      </a:cubicBezTo>
                      <a:cubicBezTo>
                        <a:pt x="470851" y="1391797"/>
                        <a:pt x="921669" y="1391702"/>
                        <a:pt x="1372487" y="1392083"/>
                      </a:cubicBezTo>
                      <a:cubicBezTo>
                        <a:pt x="1386394" y="1392083"/>
                        <a:pt x="1389728" y="1387606"/>
                        <a:pt x="1389728" y="1374366"/>
                      </a:cubicBezTo>
                      <a:cubicBezTo>
                        <a:pt x="1389442" y="923548"/>
                        <a:pt x="1389442" y="472635"/>
                        <a:pt x="1390013" y="21816"/>
                      </a:cubicBezTo>
                      <a:cubicBezTo>
                        <a:pt x="1390013" y="14482"/>
                        <a:pt x="1382393" y="7529"/>
                        <a:pt x="1388870" y="194"/>
                      </a:cubicBezTo>
                      <a:cubicBezTo>
                        <a:pt x="1391537" y="-472"/>
                        <a:pt x="1393157" y="575"/>
                        <a:pt x="1393633" y="3338"/>
                      </a:cubicBezTo>
                      <a:cubicBezTo>
                        <a:pt x="1395347" y="9529"/>
                        <a:pt x="1394490" y="15911"/>
                        <a:pt x="1394490" y="22102"/>
                      </a:cubicBezTo>
                      <a:cubicBezTo>
                        <a:pt x="1394490" y="472825"/>
                        <a:pt x="1394585" y="923453"/>
                        <a:pt x="1394395" y="1374176"/>
                      </a:cubicBezTo>
                      <a:cubicBezTo>
                        <a:pt x="1394395" y="1380939"/>
                        <a:pt x="1396109" y="1387892"/>
                        <a:pt x="1392776" y="1394464"/>
                      </a:cubicBezTo>
                      <a:cubicBezTo>
                        <a:pt x="1386584" y="1394940"/>
                        <a:pt x="1380393" y="1395893"/>
                        <a:pt x="1374107" y="1395893"/>
                      </a:cubicBezTo>
                      <a:cubicBezTo>
                        <a:pt x="922336" y="1395988"/>
                        <a:pt x="470470" y="1395988"/>
                        <a:pt x="18699" y="1395893"/>
                      </a:cubicBezTo>
                      <a:cubicBezTo>
                        <a:pt x="12413" y="1395893"/>
                        <a:pt x="6221" y="1395036"/>
                        <a:pt x="30" y="1394559"/>
                      </a:cubicBezTo>
                      <a:close/>
                    </a:path>
                  </a:pathLst>
                </a:custGeom>
                <a:solidFill>
                  <a:srgbClr val="000000"/>
                </a:solidFill>
                <a:ln w="9525" cap="flat">
                  <a:noFill/>
                  <a:prstDash val="solid"/>
                  <a:miter/>
                </a:ln>
              </p:spPr>
              <p:txBody>
                <a:bodyPr rtlCol="0" anchor="ctr"/>
                <a:lstStyle/>
                <a:p>
                  <a:endParaRPr lang="en-US"/>
                </a:p>
              </p:txBody>
            </p:sp>
            <p:sp>
              <p:nvSpPr>
                <p:cNvPr id="93" name="Graphic 2">
                  <a:extLst>
                    <a:ext uri="{FF2B5EF4-FFF2-40B4-BE49-F238E27FC236}">
                      <a16:creationId xmlns:a16="http://schemas.microsoft.com/office/drawing/2014/main" id="{09E822DC-0202-4426-81CF-383D559CDBF3}"/>
                    </a:ext>
                  </a:extLst>
                </p:cNvPr>
                <p:cNvSpPr/>
                <p:nvPr/>
              </p:nvSpPr>
              <p:spPr>
                <a:xfrm>
                  <a:off x="4996296" y="934021"/>
                  <a:ext cx="2911" cy="1391126"/>
                </a:xfrm>
                <a:custGeom>
                  <a:avLst/>
                  <a:gdLst>
                    <a:gd name="connsiteX0" fmla="*/ 328 w 2911"/>
                    <a:gd name="connsiteY0" fmla="*/ 1391126 h 1391126"/>
                    <a:gd name="connsiteX1" fmla="*/ 42 w 2911"/>
                    <a:gd name="connsiteY1" fmla="*/ 1243394 h 1391126"/>
                    <a:gd name="connsiteX2" fmla="*/ 42 w 2911"/>
                    <a:gd name="connsiteY2" fmla="*/ 18764 h 1391126"/>
                    <a:gd name="connsiteX3" fmla="*/ 1185 w 2911"/>
                    <a:gd name="connsiteY3" fmla="*/ 0 h 1391126"/>
                    <a:gd name="connsiteX4" fmla="*/ 2424 w 2911"/>
                    <a:gd name="connsiteY4" fmla="*/ 16955 h 1391126"/>
                    <a:gd name="connsiteX5" fmla="*/ 2424 w 2911"/>
                    <a:gd name="connsiteY5" fmla="*/ 1376363 h 1391126"/>
                    <a:gd name="connsiteX6" fmla="*/ 328 w 2911"/>
                    <a:gd name="connsiteY6" fmla="*/ 1391126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1" h="1391126">
                      <a:moveTo>
                        <a:pt x="328" y="1391126"/>
                      </a:moveTo>
                      <a:cubicBezTo>
                        <a:pt x="233" y="1341882"/>
                        <a:pt x="42" y="1292638"/>
                        <a:pt x="42" y="1243394"/>
                      </a:cubicBezTo>
                      <a:cubicBezTo>
                        <a:pt x="42" y="835152"/>
                        <a:pt x="-53" y="427006"/>
                        <a:pt x="42" y="18764"/>
                      </a:cubicBezTo>
                      <a:cubicBezTo>
                        <a:pt x="42" y="12478"/>
                        <a:pt x="804" y="6191"/>
                        <a:pt x="1185" y="0"/>
                      </a:cubicBezTo>
                      <a:cubicBezTo>
                        <a:pt x="1662" y="5620"/>
                        <a:pt x="2424" y="11335"/>
                        <a:pt x="2424" y="16955"/>
                      </a:cubicBezTo>
                      <a:cubicBezTo>
                        <a:pt x="2519" y="470059"/>
                        <a:pt x="2519" y="923258"/>
                        <a:pt x="2424" y="1376363"/>
                      </a:cubicBezTo>
                      <a:cubicBezTo>
                        <a:pt x="2424" y="1381220"/>
                        <a:pt x="4424" y="1386650"/>
                        <a:pt x="328" y="1391126"/>
                      </a:cubicBezTo>
                      <a:close/>
                    </a:path>
                  </a:pathLst>
                </a:custGeom>
                <a:solidFill>
                  <a:srgbClr val="000000"/>
                </a:solidFill>
                <a:ln w="9525" cap="flat">
                  <a:noFill/>
                  <a:prstDash val="solid"/>
                  <a:miter/>
                </a:ln>
              </p:spPr>
              <p:txBody>
                <a:bodyPr rtlCol="0" anchor="ctr"/>
                <a:lstStyle/>
                <a:p>
                  <a:endParaRPr lang="en-US"/>
                </a:p>
              </p:txBody>
            </p:sp>
            <p:sp>
              <p:nvSpPr>
                <p:cNvPr id="94" name="Graphic 2">
                  <a:extLst>
                    <a:ext uri="{FF2B5EF4-FFF2-40B4-BE49-F238E27FC236}">
                      <a16:creationId xmlns:a16="http://schemas.microsoft.com/office/drawing/2014/main" id="{09ACB939-66CD-436F-B277-6A26CEC46220}"/>
                    </a:ext>
                  </a:extLst>
                </p:cNvPr>
                <p:cNvSpPr/>
                <p:nvPr/>
              </p:nvSpPr>
              <p:spPr>
                <a:xfrm>
                  <a:off x="4384643" y="3729227"/>
                  <a:ext cx="3671" cy="199167"/>
                </a:xfrm>
                <a:custGeom>
                  <a:avLst/>
                  <a:gdLst>
                    <a:gd name="connsiteX0" fmla="*/ 0 w 3671"/>
                    <a:gd name="connsiteY0" fmla="*/ 199168 h 199167"/>
                    <a:gd name="connsiteX1" fmla="*/ 0 w 3671"/>
                    <a:gd name="connsiteY1" fmla="*/ 0 h 199167"/>
                    <a:gd name="connsiteX2" fmla="*/ 3334 w 3671"/>
                    <a:gd name="connsiteY2" fmla="*/ 10382 h 199167"/>
                    <a:gd name="connsiteX3" fmla="*/ 3334 w 3671"/>
                    <a:gd name="connsiteY3" fmla="*/ 188786 h 199167"/>
                    <a:gd name="connsiteX4" fmla="*/ 0 w 3671"/>
                    <a:gd name="connsiteY4" fmla="*/ 199168 h 19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1" h="199167">
                      <a:moveTo>
                        <a:pt x="0" y="199168"/>
                      </a:moveTo>
                      <a:cubicBezTo>
                        <a:pt x="0" y="132779"/>
                        <a:pt x="0" y="66389"/>
                        <a:pt x="0" y="0"/>
                      </a:cubicBezTo>
                      <a:cubicBezTo>
                        <a:pt x="5239" y="2096"/>
                        <a:pt x="3334" y="6763"/>
                        <a:pt x="3334" y="10382"/>
                      </a:cubicBezTo>
                      <a:cubicBezTo>
                        <a:pt x="3429" y="69818"/>
                        <a:pt x="3429" y="129350"/>
                        <a:pt x="3334" y="188786"/>
                      </a:cubicBezTo>
                      <a:cubicBezTo>
                        <a:pt x="3238" y="192405"/>
                        <a:pt x="5048" y="196977"/>
                        <a:pt x="0" y="199168"/>
                      </a:cubicBezTo>
                      <a:close/>
                    </a:path>
                  </a:pathLst>
                </a:custGeom>
                <a:solidFill>
                  <a:srgbClr val="000000"/>
                </a:solidFill>
                <a:ln w="9525" cap="flat">
                  <a:noFill/>
                  <a:prstDash val="solid"/>
                  <a:miter/>
                </a:ln>
              </p:spPr>
              <p:txBody>
                <a:bodyPr rtlCol="0" anchor="ctr"/>
                <a:lstStyle/>
                <a:p>
                  <a:endParaRPr lang="en-US"/>
                </a:p>
              </p:txBody>
            </p:sp>
            <p:sp>
              <p:nvSpPr>
                <p:cNvPr id="95" name="Graphic 2">
                  <a:extLst>
                    <a:ext uri="{FF2B5EF4-FFF2-40B4-BE49-F238E27FC236}">
                      <a16:creationId xmlns:a16="http://schemas.microsoft.com/office/drawing/2014/main" id="{8C453FDB-7070-4679-A1A2-DFF267A0C0E5}"/>
                    </a:ext>
                  </a:extLst>
                </p:cNvPr>
                <p:cNvSpPr/>
                <p:nvPr/>
              </p:nvSpPr>
              <p:spPr>
                <a:xfrm>
                  <a:off x="3601402" y="929544"/>
                  <a:ext cx="1399889" cy="1399889"/>
                </a:xfrm>
                <a:custGeom>
                  <a:avLst/>
                  <a:gdLst>
                    <a:gd name="connsiteX0" fmla="*/ 1390555 w 1399889"/>
                    <a:gd name="connsiteY0" fmla="*/ 0 h 1399889"/>
                    <a:gd name="connsiteX1" fmla="*/ 9334 w 1399889"/>
                    <a:gd name="connsiteY1" fmla="*/ 0 h 1399889"/>
                    <a:gd name="connsiteX2" fmla="*/ 0 w 1399889"/>
                    <a:gd name="connsiteY2" fmla="*/ 9335 h 1399889"/>
                    <a:gd name="connsiteX3" fmla="*/ 0 w 1399889"/>
                    <a:gd name="connsiteY3" fmla="*/ 1390555 h 1399889"/>
                    <a:gd name="connsiteX4" fmla="*/ 9334 w 1399889"/>
                    <a:gd name="connsiteY4" fmla="*/ 1399889 h 1399889"/>
                    <a:gd name="connsiteX5" fmla="*/ 1390555 w 1399889"/>
                    <a:gd name="connsiteY5" fmla="*/ 1399889 h 1399889"/>
                    <a:gd name="connsiteX6" fmla="*/ 1399889 w 1399889"/>
                    <a:gd name="connsiteY6" fmla="*/ 1390555 h 1399889"/>
                    <a:gd name="connsiteX7" fmla="*/ 1399889 w 1399889"/>
                    <a:gd name="connsiteY7" fmla="*/ 9430 h 1399889"/>
                    <a:gd name="connsiteX8" fmla="*/ 1390555 w 1399889"/>
                    <a:gd name="connsiteY8" fmla="*/ 0 h 1399889"/>
                    <a:gd name="connsiteX9" fmla="*/ 1169384 w 1399889"/>
                    <a:gd name="connsiteY9" fmla="*/ 1200912 h 1399889"/>
                    <a:gd name="connsiteX10" fmla="*/ 205169 w 1399889"/>
                    <a:gd name="connsiteY10" fmla="*/ 1201007 h 1399889"/>
                    <a:gd name="connsiteX11" fmla="*/ 185642 w 1399889"/>
                    <a:gd name="connsiteY11" fmla="*/ 1181005 h 1399889"/>
                    <a:gd name="connsiteX12" fmla="*/ 185738 w 1399889"/>
                    <a:gd name="connsiteY12" fmla="*/ 216694 h 1399889"/>
                    <a:gd name="connsiteX13" fmla="*/ 204026 w 1399889"/>
                    <a:gd name="connsiteY13" fmla="*/ 196977 h 1399889"/>
                    <a:gd name="connsiteX14" fmla="*/ 1168241 w 1399889"/>
                    <a:gd name="connsiteY14" fmla="*/ 196882 h 1399889"/>
                    <a:gd name="connsiteX15" fmla="*/ 1189387 w 1399889"/>
                    <a:gd name="connsiteY15" fmla="*/ 218885 h 1399889"/>
                    <a:gd name="connsiteX16" fmla="*/ 1189006 w 1399889"/>
                    <a:gd name="connsiteY16" fmla="*/ 700183 h 1399889"/>
                    <a:gd name="connsiteX17" fmla="*/ 1189387 w 1399889"/>
                    <a:gd name="connsiteY17" fmla="*/ 1181481 h 1399889"/>
                    <a:gd name="connsiteX18" fmla="*/ 1169384 w 1399889"/>
                    <a:gd name="connsiteY18" fmla="*/ 1200912 h 139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9889" h="1399889">
                      <a:moveTo>
                        <a:pt x="1390555" y="0"/>
                      </a:moveTo>
                      <a:lnTo>
                        <a:pt x="9334" y="0"/>
                      </a:lnTo>
                      <a:cubicBezTo>
                        <a:pt x="4191" y="0"/>
                        <a:pt x="0" y="4191"/>
                        <a:pt x="0" y="9335"/>
                      </a:cubicBezTo>
                      <a:lnTo>
                        <a:pt x="0" y="1390555"/>
                      </a:lnTo>
                      <a:cubicBezTo>
                        <a:pt x="0" y="1395698"/>
                        <a:pt x="4191" y="1399889"/>
                        <a:pt x="9334" y="1399889"/>
                      </a:cubicBezTo>
                      <a:lnTo>
                        <a:pt x="1390555" y="1399889"/>
                      </a:lnTo>
                      <a:cubicBezTo>
                        <a:pt x="1395698" y="1399889"/>
                        <a:pt x="1399889" y="1395698"/>
                        <a:pt x="1399889" y="1390555"/>
                      </a:cubicBezTo>
                      <a:lnTo>
                        <a:pt x="1399889" y="9430"/>
                      </a:lnTo>
                      <a:cubicBezTo>
                        <a:pt x="1399889" y="4191"/>
                        <a:pt x="1395698" y="0"/>
                        <a:pt x="1390555" y="0"/>
                      </a:cubicBezTo>
                      <a:close/>
                      <a:moveTo>
                        <a:pt x="1169384" y="1200912"/>
                      </a:moveTo>
                      <a:cubicBezTo>
                        <a:pt x="848011" y="1200531"/>
                        <a:pt x="526542" y="1200436"/>
                        <a:pt x="205169" y="1201007"/>
                      </a:cubicBezTo>
                      <a:cubicBezTo>
                        <a:pt x="189071" y="1201007"/>
                        <a:pt x="185642" y="1196435"/>
                        <a:pt x="185642" y="1181005"/>
                      </a:cubicBezTo>
                      <a:cubicBezTo>
                        <a:pt x="186119" y="859536"/>
                        <a:pt x="186119" y="538163"/>
                        <a:pt x="185738" y="216694"/>
                      </a:cubicBezTo>
                      <a:cubicBezTo>
                        <a:pt x="185738" y="202502"/>
                        <a:pt x="187833" y="196977"/>
                        <a:pt x="204026" y="196977"/>
                      </a:cubicBezTo>
                      <a:cubicBezTo>
                        <a:pt x="525399" y="197453"/>
                        <a:pt x="846868" y="197549"/>
                        <a:pt x="1168241" y="196882"/>
                      </a:cubicBezTo>
                      <a:cubicBezTo>
                        <a:pt x="1186529" y="196882"/>
                        <a:pt x="1189482" y="202311"/>
                        <a:pt x="1189387" y="218885"/>
                      </a:cubicBezTo>
                      <a:cubicBezTo>
                        <a:pt x="1188815" y="379286"/>
                        <a:pt x="1189006" y="539782"/>
                        <a:pt x="1189006" y="700183"/>
                      </a:cubicBezTo>
                      <a:cubicBezTo>
                        <a:pt x="1189006" y="860584"/>
                        <a:pt x="1188720" y="1021080"/>
                        <a:pt x="1189387" y="1181481"/>
                      </a:cubicBezTo>
                      <a:cubicBezTo>
                        <a:pt x="1189577" y="1197769"/>
                        <a:pt x="1184529" y="1200912"/>
                        <a:pt x="1169384" y="1200912"/>
                      </a:cubicBezTo>
                      <a:close/>
                    </a:path>
                  </a:pathLst>
                </a:custGeom>
                <a:solidFill>
                  <a:srgbClr val="000000"/>
                </a:solidFill>
                <a:ln w="9525" cap="flat">
                  <a:noFill/>
                  <a:prstDash val="solid"/>
                  <a:miter/>
                </a:ln>
              </p:spPr>
              <p:txBody>
                <a:bodyPr rtlCol="0" anchor="ctr"/>
                <a:lstStyle/>
                <a:p>
                  <a:endParaRPr lang="en-US"/>
                </a:p>
              </p:txBody>
            </p:sp>
            <p:sp>
              <p:nvSpPr>
                <p:cNvPr id="96" name="Graphic 2">
                  <a:extLst>
                    <a:ext uri="{FF2B5EF4-FFF2-40B4-BE49-F238E27FC236}">
                      <a16:creationId xmlns:a16="http://schemas.microsoft.com/office/drawing/2014/main" id="{B1AE1CF3-D2BC-4708-97EB-097201A76779}"/>
                    </a:ext>
                  </a:extLst>
                </p:cNvPr>
                <p:cNvSpPr/>
                <p:nvPr/>
              </p:nvSpPr>
              <p:spPr>
                <a:xfrm>
                  <a:off x="6196202" y="4703825"/>
                  <a:ext cx="52768" cy="2857"/>
                </a:xfrm>
                <a:custGeom>
                  <a:avLst/>
                  <a:gdLst>
                    <a:gd name="connsiteX0" fmla="*/ 0 w 52768"/>
                    <a:gd name="connsiteY0" fmla="*/ 0 h 2857"/>
                    <a:gd name="connsiteX1" fmla="*/ 52483 w 52768"/>
                    <a:gd name="connsiteY1" fmla="*/ 0 h 2857"/>
                    <a:gd name="connsiteX2" fmla="*/ 52769 w 52768"/>
                    <a:gd name="connsiteY2" fmla="*/ 2858 h 2857"/>
                    <a:gd name="connsiteX3" fmla="*/ 286 w 52768"/>
                    <a:gd name="connsiteY3" fmla="*/ 2858 h 2857"/>
                    <a:gd name="connsiteX4" fmla="*/ 0 w 52768"/>
                    <a:gd name="connsiteY4" fmla="*/ 0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8" h="2857">
                      <a:moveTo>
                        <a:pt x="0" y="0"/>
                      </a:moveTo>
                      <a:cubicBezTo>
                        <a:pt x="17526" y="0"/>
                        <a:pt x="35052" y="0"/>
                        <a:pt x="52483" y="0"/>
                      </a:cubicBezTo>
                      <a:cubicBezTo>
                        <a:pt x="52578" y="953"/>
                        <a:pt x="52673" y="1905"/>
                        <a:pt x="52769" y="2858"/>
                      </a:cubicBezTo>
                      <a:cubicBezTo>
                        <a:pt x="35243" y="2858"/>
                        <a:pt x="17812" y="2858"/>
                        <a:pt x="286" y="2858"/>
                      </a:cubicBezTo>
                      <a:cubicBezTo>
                        <a:pt x="191" y="1905"/>
                        <a:pt x="95" y="953"/>
                        <a:pt x="0" y="0"/>
                      </a:cubicBezTo>
                      <a:close/>
                    </a:path>
                  </a:pathLst>
                </a:custGeom>
                <a:solidFill>
                  <a:srgbClr val="000000"/>
                </a:solidFill>
                <a:ln w="9525" cap="flat">
                  <a:noFill/>
                  <a:prstDash val="solid"/>
                  <a:miter/>
                </a:ln>
              </p:spPr>
              <p:txBody>
                <a:bodyPr rtlCol="0" anchor="ctr"/>
                <a:lstStyle/>
                <a:p>
                  <a:endParaRPr lang="en-US"/>
                </a:p>
              </p:txBody>
            </p:sp>
            <p:sp>
              <p:nvSpPr>
                <p:cNvPr id="97" name="Graphic 2">
                  <a:extLst>
                    <a:ext uri="{FF2B5EF4-FFF2-40B4-BE49-F238E27FC236}">
                      <a16:creationId xmlns:a16="http://schemas.microsoft.com/office/drawing/2014/main" id="{956E9773-D35F-49E7-BB72-CC1EDCECF7B9}"/>
                    </a:ext>
                  </a:extLst>
                </p:cNvPr>
                <p:cNvSpPr/>
                <p:nvPr/>
              </p:nvSpPr>
              <p:spPr>
                <a:xfrm>
                  <a:off x="6170199" y="4134181"/>
                  <a:ext cx="14909" cy="10594"/>
                </a:xfrm>
                <a:custGeom>
                  <a:avLst/>
                  <a:gdLst>
                    <a:gd name="connsiteX0" fmla="*/ 0 w 14909"/>
                    <a:gd name="connsiteY0" fmla="*/ 8146 h 10594"/>
                    <a:gd name="connsiteX1" fmla="*/ 13525 w 14909"/>
                    <a:gd name="connsiteY1" fmla="*/ 812 h 10594"/>
                    <a:gd name="connsiteX2" fmla="*/ 14764 w 14909"/>
                    <a:gd name="connsiteY2" fmla="*/ 5193 h 10594"/>
                    <a:gd name="connsiteX3" fmla="*/ 0 w 14909"/>
                    <a:gd name="connsiteY3" fmla="*/ 8146 h 10594"/>
                  </a:gdLst>
                  <a:ahLst/>
                  <a:cxnLst>
                    <a:cxn ang="0">
                      <a:pos x="connsiteX0" y="connsiteY0"/>
                    </a:cxn>
                    <a:cxn ang="0">
                      <a:pos x="connsiteX1" y="connsiteY1"/>
                    </a:cxn>
                    <a:cxn ang="0">
                      <a:pos x="connsiteX2" y="connsiteY2"/>
                    </a:cxn>
                    <a:cxn ang="0">
                      <a:pos x="connsiteX3" y="connsiteY3"/>
                    </a:cxn>
                  </a:cxnLst>
                  <a:rect l="l" t="t" r="r" b="b"/>
                  <a:pathLst>
                    <a:path w="14909" h="10594">
                      <a:moveTo>
                        <a:pt x="0" y="8146"/>
                      </a:moveTo>
                      <a:cubicBezTo>
                        <a:pt x="4191" y="3574"/>
                        <a:pt x="6382" y="-2141"/>
                        <a:pt x="13525" y="812"/>
                      </a:cubicBezTo>
                      <a:cubicBezTo>
                        <a:pt x="14478" y="1193"/>
                        <a:pt x="15240" y="4145"/>
                        <a:pt x="14764" y="5193"/>
                      </a:cubicBezTo>
                      <a:cubicBezTo>
                        <a:pt x="11525" y="11575"/>
                        <a:pt x="6763" y="11956"/>
                        <a:pt x="0" y="8146"/>
                      </a:cubicBezTo>
                      <a:close/>
                    </a:path>
                  </a:pathLst>
                </a:custGeom>
                <a:solidFill>
                  <a:srgbClr val="000000"/>
                </a:solidFill>
                <a:ln w="9525" cap="flat">
                  <a:noFill/>
                  <a:prstDash val="solid"/>
                  <a:miter/>
                </a:ln>
              </p:spPr>
              <p:txBody>
                <a:bodyPr rtlCol="0" anchor="ctr"/>
                <a:lstStyle/>
                <a:p>
                  <a:endParaRPr lang="en-US"/>
                </a:p>
              </p:txBody>
            </p:sp>
            <p:sp>
              <p:nvSpPr>
                <p:cNvPr id="98" name="Graphic 2">
                  <a:extLst>
                    <a:ext uri="{FF2B5EF4-FFF2-40B4-BE49-F238E27FC236}">
                      <a16:creationId xmlns:a16="http://schemas.microsoft.com/office/drawing/2014/main" id="{1DCB00F9-E54C-4465-ABA0-72FDDB5B20FA}"/>
                    </a:ext>
                  </a:extLst>
                </p:cNvPr>
                <p:cNvSpPr/>
                <p:nvPr/>
              </p:nvSpPr>
              <p:spPr>
                <a:xfrm>
                  <a:off x="5799947" y="4138097"/>
                  <a:ext cx="13541" cy="8230"/>
                </a:xfrm>
                <a:custGeom>
                  <a:avLst/>
                  <a:gdLst>
                    <a:gd name="connsiteX0" fmla="*/ 13541 w 13541"/>
                    <a:gd name="connsiteY0" fmla="*/ 3467 h 8230"/>
                    <a:gd name="connsiteX1" fmla="*/ 778 w 13541"/>
                    <a:gd name="connsiteY1" fmla="*/ 6611 h 8230"/>
                    <a:gd name="connsiteX2" fmla="*/ 302 w 13541"/>
                    <a:gd name="connsiteY2" fmla="*/ 2324 h 8230"/>
                    <a:gd name="connsiteX3" fmla="*/ 13541 w 13541"/>
                    <a:gd name="connsiteY3" fmla="*/ 3467 h 8230"/>
                  </a:gdLst>
                  <a:ahLst/>
                  <a:cxnLst>
                    <a:cxn ang="0">
                      <a:pos x="connsiteX0" y="connsiteY0"/>
                    </a:cxn>
                    <a:cxn ang="0">
                      <a:pos x="connsiteX1" y="connsiteY1"/>
                    </a:cxn>
                    <a:cxn ang="0">
                      <a:pos x="connsiteX2" y="connsiteY2"/>
                    </a:cxn>
                    <a:cxn ang="0">
                      <a:pos x="connsiteX3" y="connsiteY3"/>
                    </a:cxn>
                  </a:cxnLst>
                  <a:rect l="l" t="t" r="r" b="b"/>
                  <a:pathLst>
                    <a:path w="13541" h="8230">
                      <a:moveTo>
                        <a:pt x="13541" y="3467"/>
                      </a:moveTo>
                      <a:cubicBezTo>
                        <a:pt x="9731" y="7754"/>
                        <a:pt x="5826" y="9944"/>
                        <a:pt x="778" y="6611"/>
                      </a:cubicBezTo>
                      <a:cubicBezTo>
                        <a:pt x="16" y="6039"/>
                        <a:pt x="-270" y="2801"/>
                        <a:pt x="302" y="2324"/>
                      </a:cubicBezTo>
                      <a:cubicBezTo>
                        <a:pt x="4683" y="-628"/>
                        <a:pt x="9160" y="-1295"/>
                        <a:pt x="13541" y="3467"/>
                      </a:cubicBezTo>
                      <a:close/>
                    </a:path>
                  </a:pathLst>
                </a:custGeom>
                <a:solidFill>
                  <a:srgbClr val="000000"/>
                </a:solidFill>
                <a:ln w="9525" cap="flat">
                  <a:noFill/>
                  <a:prstDash val="solid"/>
                  <a:miter/>
                </a:ln>
              </p:spPr>
              <p:txBody>
                <a:bodyPr rtlCol="0" anchor="ctr"/>
                <a:lstStyle/>
                <a:p>
                  <a:endParaRPr lang="en-US"/>
                </a:p>
              </p:txBody>
            </p:sp>
            <p:sp>
              <p:nvSpPr>
                <p:cNvPr id="99" name="Graphic 2">
                  <a:extLst>
                    <a:ext uri="{FF2B5EF4-FFF2-40B4-BE49-F238E27FC236}">
                      <a16:creationId xmlns:a16="http://schemas.microsoft.com/office/drawing/2014/main" id="{6D3DB2B5-06CC-4539-913B-25D221664AC4}"/>
                    </a:ext>
                  </a:extLst>
                </p:cNvPr>
                <p:cNvSpPr/>
                <p:nvPr/>
              </p:nvSpPr>
              <p:spPr>
                <a:xfrm>
                  <a:off x="6170000" y="4738399"/>
                  <a:ext cx="8876" cy="10384"/>
                </a:xfrm>
                <a:custGeom>
                  <a:avLst/>
                  <a:gdLst>
                    <a:gd name="connsiteX0" fmla="*/ 3343 w 8876"/>
                    <a:gd name="connsiteY0" fmla="*/ 10385 h 10384"/>
                    <a:gd name="connsiteX1" fmla="*/ 104 w 8876"/>
                    <a:gd name="connsiteY1" fmla="*/ 5527 h 10384"/>
                    <a:gd name="connsiteX2" fmla="*/ 5534 w 8876"/>
                    <a:gd name="connsiteY2" fmla="*/ 3 h 10384"/>
                    <a:gd name="connsiteX3" fmla="*/ 8772 w 8876"/>
                    <a:gd name="connsiteY3" fmla="*/ 4765 h 10384"/>
                    <a:gd name="connsiteX4" fmla="*/ 3343 w 8876"/>
                    <a:gd name="connsiteY4" fmla="*/ 10385 h 1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6" h="10384">
                      <a:moveTo>
                        <a:pt x="3343" y="10385"/>
                      </a:moveTo>
                      <a:cubicBezTo>
                        <a:pt x="295" y="10099"/>
                        <a:pt x="-277" y="7908"/>
                        <a:pt x="104" y="5527"/>
                      </a:cubicBezTo>
                      <a:cubicBezTo>
                        <a:pt x="485" y="2479"/>
                        <a:pt x="2295" y="98"/>
                        <a:pt x="5534" y="3"/>
                      </a:cubicBezTo>
                      <a:cubicBezTo>
                        <a:pt x="8582" y="-93"/>
                        <a:pt x="9153" y="2384"/>
                        <a:pt x="8772" y="4765"/>
                      </a:cubicBezTo>
                      <a:cubicBezTo>
                        <a:pt x="8391" y="7813"/>
                        <a:pt x="6581" y="9909"/>
                        <a:pt x="3343" y="10385"/>
                      </a:cubicBezTo>
                      <a:close/>
                    </a:path>
                  </a:pathLst>
                </a:custGeom>
                <a:solidFill>
                  <a:srgbClr val="000000"/>
                </a:solidFill>
                <a:ln w="9525" cap="flat">
                  <a:noFill/>
                  <a:prstDash val="solid"/>
                  <a:miter/>
                </a:ln>
              </p:spPr>
              <p:txBody>
                <a:bodyPr rtlCol="0" anchor="ctr"/>
                <a:lstStyle/>
                <a:p>
                  <a:endParaRPr lang="en-US"/>
                </a:p>
              </p:txBody>
            </p:sp>
            <p:sp>
              <p:nvSpPr>
                <p:cNvPr id="100" name="Graphic 2">
                  <a:extLst>
                    <a:ext uri="{FF2B5EF4-FFF2-40B4-BE49-F238E27FC236}">
                      <a16:creationId xmlns:a16="http://schemas.microsoft.com/office/drawing/2014/main" id="{3AA60E00-292F-41D4-879D-ABED5AD05ABA}"/>
                    </a:ext>
                  </a:extLst>
                </p:cNvPr>
                <p:cNvSpPr/>
                <p:nvPr/>
              </p:nvSpPr>
              <p:spPr>
                <a:xfrm>
                  <a:off x="7189849" y="4529707"/>
                  <a:ext cx="200804" cy="200791"/>
                </a:xfrm>
                <a:custGeom>
                  <a:avLst/>
                  <a:gdLst>
                    <a:gd name="connsiteX0" fmla="*/ 200789 w 200804"/>
                    <a:gd name="connsiteY0" fmla="*/ 187453 h 200791"/>
                    <a:gd name="connsiteX1" fmla="*/ 187168 w 200804"/>
                    <a:gd name="connsiteY1" fmla="*/ 200789 h 200791"/>
                    <a:gd name="connsiteX2" fmla="*/ 13813 w 200804"/>
                    <a:gd name="connsiteY2" fmla="*/ 200789 h 200791"/>
                    <a:gd name="connsiteX3" fmla="*/ 2 w 200804"/>
                    <a:gd name="connsiteY3" fmla="*/ 187644 h 200791"/>
                    <a:gd name="connsiteX4" fmla="*/ 97 w 200804"/>
                    <a:gd name="connsiteY4" fmla="*/ 12575 h 200791"/>
                    <a:gd name="connsiteX5" fmla="*/ 12861 w 200804"/>
                    <a:gd name="connsiteY5" fmla="*/ 97 h 200791"/>
                    <a:gd name="connsiteX6" fmla="*/ 187930 w 200804"/>
                    <a:gd name="connsiteY6" fmla="*/ 1 h 200791"/>
                    <a:gd name="connsiteX7" fmla="*/ 200789 w 200804"/>
                    <a:gd name="connsiteY7" fmla="*/ 14099 h 200791"/>
                    <a:gd name="connsiteX8" fmla="*/ 200789 w 200804"/>
                    <a:gd name="connsiteY8" fmla="*/ 187453 h 20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04" h="200791">
                      <a:moveTo>
                        <a:pt x="200789" y="187453"/>
                      </a:moveTo>
                      <a:cubicBezTo>
                        <a:pt x="201075" y="198312"/>
                        <a:pt x="197550" y="200884"/>
                        <a:pt x="187168" y="200789"/>
                      </a:cubicBezTo>
                      <a:cubicBezTo>
                        <a:pt x="129351" y="200312"/>
                        <a:pt x="71630" y="200312"/>
                        <a:pt x="13813" y="200789"/>
                      </a:cubicBezTo>
                      <a:cubicBezTo>
                        <a:pt x="3717" y="200884"/>
                        <a:pt x="-94" y="198693"/>
                        <a:pt x="2" y="187644"/>
                      </a:cubicBezTo>
                      <a:cubicBezTo>
                        <a:pt x="573" y="129256"/>
                        <a:pt x="478" y="70963"/>
                        <a:pt x="97" y="12575"/>
                      </a:cubicBezTo>
                      <a:cubicBezTo>
                        <a:pt x="2" y="2668"/>
                        <a:pt x="3240" y="97"/>
                        <a:pt x="12861" y="97"/>
                      </a:cubicBezTo>
                      <a:cubicBezTo>
                        <a:pt x="71249" y="478"/>
                        <a:pt x="129542" y="573"/>
                        <a:pt x="187930" y="1"/>
                      </a:cubicBezTo>
                      <a:cubicBezTo>
                        <a:pt x="199360" y="-94"/>
                        <a:pt x="200979" y="4478"/>
                        <a:pt x="200789" y="14099"/>
                      </a:cubicBezTo>
                      <a:cubicBezTo>
                        <a:pt x="200217" y="43245"/>
                        <a:pt x="200027" y="158878"/>
                        <a:pt x="200789" y="187453"/>
                      </a:cubicBezTo>
                      <a:close/>
                    </a:path>
                  </a:pathLst>
                </a:custGeom>
                <a:solidFill>
                  <a:srgbClr val="000000"/>
                </a:solidFill>
                <a:ln w="9525" cap="flat">
                  <a:noFill/>
                  <a:prstDash val="solid"/>
                  <a:miter/>
                </a:ln>
              </p:spPr>
              <p:txBody>
                <a:bodyPr rtlCol="0" anchor="ctr"/>
                <a:lstStyle/>
                <a:p>
                  <a:endParaRPr lang="en-US"/>
                </a:p>
              </p:txBody>
            </p:sp>
            <p:sp>
              <p:nvSpPr>
                <p:cNvPr id="101" name="Graphic 2">
                  <a:extLst>
                    <a:ext uri="{FF2B5EF4-FFF2-40B4-BE49-F238E27FC236}">
                      <a16:creationId xmlns:a16="http://schemas.microsoft.com/office/drawing/2014/main" id="{032557E7-7989-4780-95DA-5AF75F34B0E0}"/>
                    </a:ext>
                  </a:extLst>
                </p:cNvPr>
                <p:cNvSpPr/>
                <p:nvPr/>
              </p:nvSpPr>
              <p:spPr>
                <a:xfrm>
                  <a:off x="3988783" y="1328546"/>
                  <a:ext cx="600171" cy="599982"/>
                </a:xfrm>
                <a:custGeom>
                  <a:avLst/>
                  <a:gdLst>
                    <a:gd name="connsiteX0" fmla="*/ 299467 w 600171"/>
                    <a:gd name="connsiteY0" fmla="*/ 599694 h 599982"/>
                    <a:gd name="connsiteX1" fmla="*/ 19337 w 600171"/>
                    <a:gd name="connsiteY1" fmla="*/ 599980 h 599982"/>
                    <a:gd name="connsiteX2" fmla="*/ 1 w 600171"/>
                    <a:gd name="connsiteY2" fmla="*/ 581597 h 599982"/>
                    <a:gd name="connsiteX3" fmla="*/ 192 w 600171"/>
                    <a:gd name="connsiteY3" fmla="*/ 16193 h 599982"/>
                    <a:gd name="connsiteX4" fmla="*/ 16479 w 600171"/>
                    <a:gd name="connsiteY4" fmla="*/ 0 h 599982"/>
                    <a:gd name="connsiteX5" fmla="*/ 583598 w 600171"/>
                    <a:gd name="connsiteY5" fmla="*/ 0 h 599982"/>
                    <a:gd name="connsiteX6" fmla="*/ 600172 w 600171"/>
                    <a:gd name="connsiteY6" fmla="*/ 16002 h 599982"/>
                    <a:gd name="connsiteX7" fmla="*/ 600076 w 600171"/>
                    <a:gd name="connsiteY7" fmla="*/ 584930 h 599982"/>
                    <a:gd name="connsiteX8" fmla="*/ 584741 w 600171"/>
                    <a:gd name="connsiteY8" fmla="*/ 599980 h 599982"/>
                    <a:gd name="connsiteX9" fmla="*/ 299467 w 600171"/>
                    <a:gd name="connsiteY9" fmla="*/ 599694 h 599982"/>
                    <a:gd name="connsiteX10" fmla="*/ 299467 w 600171"/>
                    <a:gd name="connsiteY10" fmla="*/ 599694 h 5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171" h="599982">
                      <a:moveTo>
                        <a:pt x="299467" y="599694"/>
                      </a:moveTo>
                      <a:cubicBezTo>
                        <a:pt x="206122" y="599694"/>
                        <a:pt x="112682" y="599408"/>
                        <a:pt x="19337" y="599980"/>
                      </a:cubicBezTo>
                      <a:cubicBezTo>
                        <a:pt x="5240" y="600075"/>
                        <a:pt x="-94" y="597694"/>
                        <a:pt x="1" y="581597"/>
                      </a:cubicBezTo>
                      <a:cubicBezTo>
                        <a:pt x="668" y="393097"/>
                        <a:pt x="573" y="204597"/>
                        <a:pt x="192" y="16193"/>
                      </a:cubicBezTo>
                      <a:cubicBezTo>
                        <a:pt x="192" y="3239"/>
                        <a:pt x="3716" y="0"/>
                        <a:pt x="16479" y="0"/>
                      </a:cubicBezTo>
                      <a:cubicBezTo>
                        <a:pt x="205551" y="381"/>
                        <a:pt x="394527" y="381"/>
                        <a:pt x="583598" y="0"/>
                      </a:cubicBezTo>
                      <a:cubicBezTo>
                        <a:pt x="596076" y="0"/>
                        <a:pt x="600172" y="2762"/>
                        <a:pt x="600172" y="16002"/>
                      </a:cubicBezTo>
                      <a:cubicBezTo>
                        <a:pt x="599695" y="205645"/>
                        <a:pt x="599695" y="395288"/>
                        <a:pt x="600076" y="584930"/>
                      </a:cubicBezTo>
                      <a:cubicBezTo>
                        <a:pt x="600076" y="597122"/>
                        <a:pt x="596552" y="600075"/>
                        <a:pt x="584741" y="599980"/>
                      </a:cubicBezTo>
                      <a:cubicBezTo>
                        <a:pt x="489682" y="599408"/>
                        <a:pt x="394622" y="599599"/>
                        <a:pt x="299467" y="599694"/>
                      </a:cubicBezTo>
                      <a:cubicBezTo>
                        <a:pt x="299467" y="599599"/>
                        <a:pt x="299467" y="599694"/>
                        <a:pt x="299467" y="599694"/>
                      </a:cubicBezTo>
                      <a:close/>
                    </a:path>
                  </a:pathLst>
                </a:custGeom>
                <a:solidFill>
                  <a:srgbClr val="000000"/>
                </a:solidFill>
                <a:ln w="9525" cap="flat">
                  <a:noFill/>
                  <a:prstDash val="solid"/>
                  <a:miter/>
                </a:ln>
              </p:spPr>
              <p:txBody>
                <a:bodyPr rtlCol="0" anchor="ctr"/>
                <a:lstStyle/>
                <a:p>
                  <a:endParaRPr lang="en-US"/>
                </a:p>
              </p:txBody>
            </p:sp>
            <p:sp>
              <p:nvSpPr>
                <p:cNvPr id="102" name="Graphic 2">
                  <a:extLst>
                    <a:ext uri="{FF2B5EF4-FFF2-40B4-BE49-F238E27FC236}">
                      <a16:creationId xmlns:a16="http://schemas.microsoft.com/office/drawing/2014/main" id="{1895D3A8-C714-419C-BF26-E65C56A14D12}"/>
                    </a:ext>
                  </a:extLst>
                </p:cNvPr>
                <p:cNvSpPr/>
                <p:nvPr/>
              </p:nvSpPr>
              <p:spPr>
                <a:xfrm>
                  <a:off x="3592258" y="2524887"/>
                  <a:ext cx="1806892" cy="1805463"/>
                </a:xfrm>
                <a:custGeom>
                  <a:avLst/>
                  <a:gdLst>
                    <a:gd name="connsiteX0" fmla="*/ 1604201 w 1806892"/>
                    <a:gd name="connsiteY0" fmla="*/ 1403794 h 1805463"/>
                    <a:gd name="connsiteX1" fmla="*/ 1604201 w 1806892"/>
                    <a:gd name="connsiteY1" fmla="*/ 1608963 h 1805463"/>
                    <a:gd name="connsiteX2" fmla="*/ 1205198 w 1806892"/>
                    <a:gd name="connsiteY2" fmla="*/ 1608963 h 1805463"/>
                    <a:gd name="connsiteX3" fmla="*/ 1195007 w 1806892"/>
                    <a:gd name="connsiteY3" fmla="*/ 1598771 h 1805463"/>
                    <a:gd name="connsiteX4" fmla="*/ 1195007 w 1806892"/>
                    <a:gd name="connsiteY4" fmla="*/ 1411415 h 1805463"/>
                    <a:gd name="connsiteX5" fmla="*/ 1205389 w 1806892"/>
                    <a:gd name="connsiteY5" fmla="*/ 1401032 h 1805463"/>
                    <a:gd name="connsiteX6" fmla="*/ 1603248 w 1806892"/>
                    <a:gd name="connsiteY6" fmla="*/ 1401032 h 1805463"/>
                    <a:gd name="connsiteX7" fmla="*/ 1603248 w 1806892"/>
                    <a:gd name="connsiteY7" fmla="*/ 1204055 h 1805463"/>
                    <a:gd name="connsiteX8" fmla="*/ 1806893 w 1806892"/>
                    <a:gd name="connsiteY8" fmla="*/ 1204055 h 1805463"/>
                    <a:gd name="connsiteX9" fmla="*/ 1806893 w 1806892"/>
                    <a:gd name="connsiteY9" fmla="*/ 416338 h 1805463"/>
                    <a:gd name="connsiteX10" fmla="*/ 1790795 w 1806892"/>
                    <a:gd name="connsiteY10" fmla="*/ 400241 h 1805463"/>
                    <a:gd name="connsiteX11" fmla="*/ 1608201 w 1806892"/>
                    <a:gd name="connsiteY11" fmla="*/ 400241 h 1805463"/>
                    <a:gd name="connsiteX12" fmla="*/ 1608201 w 1806892"/>
                    <a:gd name="connsiteY12" fmla="*/ 16097 h 1805463"/>
                    <a:gd name="connsiteX13" fmla="*/ 1592104 w 1806892"/>
                    <a:gd name="connsiteY13" fmla="*/ 0 h 1805463"/>
                    <a:gd name="connsiteX14" fmla="*/ 1219105 w 1806892"/>
                    <a:gd name="connsiteY14" fmla="*/ 0 h 1805463"/>
                    <a:gd name="connsiteX15" fmla="*/ 1203008 w 1806892"/>
                    <a:gd name="connsiteY15" fmla="*/ 16097 h 1805463"/>
                    <a:gd name="connsiteX16" fmla="*/ 1203008 w 1806892"/>
                    <a:gd name="connsiteY16" fmla="*/ 200406 h 1805463"/>
                    <a:gd name="connsiteX17" fmla="*/ 813244 w 1806892"/>
                    <a:gd name="connsiteY17" fmla="*/ 200406 h 1805463"/>
                    <a:gd name="connsiteX18" fmla="*/ 797147 w 1806892"/>
                    <a:gd name="connsiteY18" fmla="*/ 216503 h 1805463"/>
                    <a:gd name="connsiteX19" fmla="*/ 797147 w 1806892"/>
                    <a:gd name="connsiteY19" fmla="*/ 393192 h 1805463"/>
                    <a:gd name="connsiteX20" fmla="*/ 813244 w 1806892"/>
                    <a:gd name="connsiteY20" fmla="*/ 409289 h 1805463"/>
                    <a:gd name="connsiteX21" fmla="*/ 1002887 w 1806892"/>
                    <a:gd name="connsiteY21" fmla="*/ 409289 h 1805463"/>
                    <a:gd name="connsiteX22" fmla="*/ 1001173 w 1806892"/>
                    <a:gd name="connsiteY22" fmla="*/ 416338 h 1805463"/>
                    <a:gd name="connsiteX23" fmla="*/ 1001173 w 1806892"/>
                    <a:gd name="connsiteY23" fmla="*/ 597122 h 1805463"/>
                    <a:gd name="connsiteX24" fmla="*/ 813244 w 1806892"/>
                    <a:gd name="connsiteY24" fmla="*/ 597122 h 1805463"/>
                    <a:gd name="connsiteX25" fmla="*/ 797147 w 1806892"/>
                    <a:gd name="connsiteY25" fmla="*/ 613220 h 1805463"/>
                    <a:gd name="connsiteX26" fmla="*/ 797147 w 1806892"/>
                    <a:gd name="connsiteY26" fmla="*/ 805053 h 1805463"/>
                    <a:gd name="connsiteX27" fmla="*/ 619792 w 1806892"/>
                    <a:gd name="connsiteY27" fmla="*/ 805053 h 1805463"/>
                    <a:gd name="connsiteX28" fmla="*/ 603695 w 1806892"/>
                    <a:gd name="connsiteY28" fmla="*/ 821150 h 1805463"/>
                    <a:gd name="connsiteX29" fmla="*/ 603695 w 1806892"/>
                    <a:gd name="connsiteY29" fmla="*/ 996696 h 1805463"/>
                    <a:gd name="connsiteX30" fmla="*/ 16097 w 1806892"/>
                    <a:gd name="connsiteY30" fmla="*/ 996696 h 1805463"/>
                    <a:gd name="connsiteX31" fmla="*/ 0 w 1806892"/>
                    <a:gd name="connsiteY31" fmla="*/ 1012793 h 1805463"/>
                    <a:gd name="connsiteX32" fmla="*/ 0 w 1806892"/>
                    <a:gd name="connsiteY32" fmla="*/ 1189482 h 1805463"/>
                    <a:gd name="connsiteX33" fmla="*/ 16097 w 1806892"/>
                    <a:gd name="connsiteY33" fmla="*/ 1205579 h 1805463"/>
                    <a:gd name="connsiteX34" fmla="*/ 402336 w 1806892"/>
                    <a:gd name="connsiteY34" fmla="*/ 1205579 h 1805463"/>
                    <a:gd name="connsiteX35" fmla="*/ 402336 w 1806892"/>
                    <a:gd name="connsiteY35" fmla="*/ 1399127 h 1805463"/>
                    <a:gd name="connsiteX36" fmla="*/ 418433 w 1806892"/>
                    <a:gd name="connsiteY36" fmla="*/ 1415225 h 1805463"/>
                    <a:gd name="connsiteX37" fmla="*/ 603695 w 1806892"/>
                    <a:gd name="connsiteY37" fmla="*/ 1415225 h 1805463"/>
                    <a:gd name="connsiteX38" fmla="*/ 603695 w 1806892"/>
                    <a:gd name="connsiteY38" fmla="*/ 1789367 h 1805463"/>
                    <a:gd name="connsiteX39" fmla="*/ 619792 w 1806892"/>
                    <a:gd name="connsiteY39" fmla="*/ 1805464 h 1805463"/>
                    <a:gd name="connsiteX40" fmla="*/ 1588008 w 1806892"/>
                    <a:gd name="connsiteY40" fmla="*/ 1805464 h 1805463"/>
                    <a:gd name="connsiteX41" fmla="*/ 1604105 w 1806892"/>
                    <a:gd name="connsiteY41" fmla="*/ 1789367 h 1805463"/>
                    <a:gd name="connsiteX42" fmla="*/ 1604105 w 1806892"/>
                    <a:gd name="connsiteY42" fmla="*/ 1613249 h 1805463"/>
                    <a:gd name="connsiteX43" fmla="*/ 1790795 w 1806892"/>
                    <a:gd name="connsiteY43" fmla="*/ 1613249 h 1805463"/>
                    <a:gd name="connsiteX44" fmla="*/ 1806893 w 1806892"/>
                    <a:gd name="connsiteY44" fmla="*/ 1597152 h 1805463"/>
                    <a:gd name="connsiteX45" fmla="*/ 1806893 w 1806892"/>
                    <a:gd name="connsiteY45" fmla="*/ 1403794 h 1805463"/>
                    <a:gd name="connsiteX46" fmla="*/ 1604201 w 1806892"/>
                    <a:gd name="connsiteY46" fmla="*/ 1403794 h 1805463"/>
                    <a:gd name="connsiteX47" fmla="*/ 803434 w 1806892"/>
                    <a:gd name="connsiteY47" fmla="*/ 1395222 h 1805463"/>
                    <a:gd name="connsiteX48" fmla="*/ 793242 w 1806892"/>
                    <a:gd name="connsiteY48" fmla="*/ 1405414 h 1805463"/>
                    <a:gd name="connsiteX49" fmla="*/ 603695 w 1806892"/>
                    <a:gd name="connsiteY49" fmla="*/ 1405414 h 1805463"/>
                    <a:gd name="connsiteX50" fmla="*/ 603695 w 1806892"/>
                    <a:gd name="connsiteY50" fmla="*/ 1215866 h 1805463"/>
                    <a:gd name="connsiteX51" fmla="*/ 613886 w 1806892"/>
                    <a:gd name="connsiteY51" fmla="*/ 1205675 h 1805463"/>
                    <a:gd name="connsiteX52" fmla="*/ 793337 w 1806892"/>
                    <a:gd name="connsiteY52" fmla="*/ 1205675 h 1805463"/>
                    <a:gd name="connsiteX53" fmla="*/ 803529 w 1806892"/>
                    <a:gd name="connsiteY53" fmla="*/ 1215866 h 1805463"/>
                    <a:gd name="connsiteX54" fmla="*/ 803529 w 1806892"/>
                    <a:gd name="connsiteY54" fmla="*/ 1395222 h 1805463"/>
                    <a:gd name="connsiteX55" fmla="*/ 1203008 w 1806892"/>
                    <a:gd name="connsiteY55" fmla="*/ 202883 h 1805463"/>
                    <a:gd name="connsiteX56" fmla="*/ 1396746 w 1806892"/>
                    <a:gd name="connsiteY56" fmla="*/ 202883 h 1805463"/>
                    <a:gd name="connsiteX57" fmla="*/ 1406938 w 1806892"/>
                    <a:gd name="connsiteY57" fmla="*/ 213074 h 1805463"/>
                    <a:gd name="connsiteX58" fmla="*/ 1406938 w 1806892"/>
                    <a:gd name="connsiteY58" fmla="*/ 396430 h 1805463"/>
                    <a:gd name="connsiteX59" fmla="*/ 1396556 w 1806892"/>
                    <a:gd name="connsiteY59" fmla="*/ 406813 h 1805463"/>
                    <a:gd name="connsiteX60" fmla="*/ 1213199 w 1806892"/>
                    <a:gd name="connsiteY60" fmla="*/ 406813 h 1805463"/>
                    <a:gd name="connsiteX61" fmla="*/ 1203008 w 1806892"/>
                    <a:gd name="connsiteY61" fmla="*/ 396621 h 1805463"/>
                    <a:gd name="connsiteX62" fmla="*/ 1203008 w 1806892"/>
                    <a:gd name="connsiteY62" fmla="*/ 202883 h 1805463"/>
                    <a:gd name="connsiteX63" fmla="*/ 1001173 w 1806892"/>
                    <a:gd name="connsiteY63" fmla="*/ 794956 h 1805463"/>
                    <a:gd name="connsiteX64" fmla="*/ 1001173 w 1806892"/>
                    <a:gd name="connsiteY64" fmla="*/ 597218 h 1805463"/>
                    <a:gd name="connsiteX65" fmla="*/ 1586960 w 1806892"/>
                    <a:gd name="connsiteY65" fmla="*/ 597218 h 1805463"/>
                    <a:gd name="connsiteX66" fmla="*/ 1597152 w 1806892"/>
                    <a:gd name="connsiteY66" fmla="*/ 607409 h 1805463"/>
                    <a:gd name="connsiteX67" fmla="*/ 1597152 w 1806892"/>
                    <a:gd name="connsiteY67" fmla="*/ 782479 h 1805463"/>
                    <a:gd name="connsiteX68" fmla="*/ 1597343 w 1806892"/>
                    <a:gd name="connsiteY68" fmla="*/ 783431 h 1805463"/>
                    <a:gd name="connsiteX69" fmla="*/ 1597343 w 1806892"/>
                    <a:gd name="connsiteY69" fmla="*/ 990409 h 1805463"/>
                    <a:gd name="connsiteX70" fmla="*/ 1587151 w 1806892"/>
                    <a:gd name="connsiteY70" fmla="*/ 1000601 h 1805463"/>
                    <a:gd name="connsiteX71" fmla="*/ 1394746 w 1806892"/>
                    <a:gd name="connsiteY71" fmla="*/ 1000601 h 1805463"/>
                    <a:gd name="connsiteX72" fmla="*/ 1394746 w 1806892"/>
                    <a:gd name="connsiteY72" fmla="*/ 1188815 h 1805463"/>
                    <a:gd name="connsiteX73" fmla="*/ 1384554 w 1806892"/>
                    <a:gd name="connsiteY73" fmla="*/ 1199007 h 1805463"/>
                    <a:gd name="connsiteX74" fmla="*/ 1205389 w 1806892"/>
                    <a:gd name="connsiteY74" fmla="*/ 1199007 h 1805463"/>
                    <a:gd name="connsiteX75" fmla="*/ 1195007 w 1806892"/>
                    <a:gd name="connsiteY75" fmla="*/ 1188625 h 1805463"/>
                    <a:gd name="connsiteX76" fmla="*/ 1195007 w 1806892"/>
                    <a:gd name="connsiteY76" fmla="*/ 1009459 h 1805463"/>
                    <a:gd name="connsiteX77" fmla="*/ 1205198 w 1806892"/>
                    <a:gd name="connsiteY77" fmla="*/ 999268 h 1805463"/>
                    <a:gd name="connsiteX78" fmla="*/ 1394746 w 1806892"/>
                    <a:gd name="connsiteY78" fmla="*/ 999268 h 1805463"/>
                    <a:gd name="connsiteX79" fmla="*/ 1394746 w 1806892"/>
                    <a:gd name="connsiteY79" fmla="*/ 805053 h 1805463"/>
                    <a:gd name="connsiteX80" fmla="*/ 1011269 w 1806892"/>
                    <a:gd name="connsiteY80" fmla="*/ 805053 h 1805463"/>
                    <a:gd name="connsiteX81" fmla="*/ 1001173 w 1806892"/>
                    <a:gd name="connsiteY81" fmla="*/ 794956 h 18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06892" h="1805463">
                      <a:moveTo>
                        <a:pt x="1604201" y="1403794"/>
                      </a:moveTo>
                      <a:lnTo>
                        <a:pt x="1604201" y="1608963"/>
                      </a:lnTo>
                      <a:lnTo>
                        <a:pt x="1205198" y="1608963"/>
                      </a:lnTo>
                      <a:cubicBezTo>
                        <a:pt x="1199579" y="1608963"/>
                        <a:pt x="1195007" y="1604391"/>
                        <a:pt x="1195007" y="1598771"/>
                      </a:cubicBezTo>
                      <a:lnTo>
                        <a:pt x="1195007" y="1411415"/>
                      </a:lnTo>
                      <a:cubicBezTo>
                        <a:pt x="1195007" y="1405700"/>
                        <a:pt x="1199674" y="1401032"/>
                        <a:pt x="1205389" y="1401032"/>
                      </a:cubicBezTo>
                      <a:lnTo>
                        <a:pt x="1603248" y="1401032"/>
                      </a:lnTo>
                      <a:lnTo>
                        <a:pt x="1603248" y="1204055"/>
                      </a:lnTo>
                      <a:lnTo>
                        <a:pt x="1806893" y="1204055"/>
                      </a:lnTo>
                      <a:lnTo>
                        <a:pt x="1806893" y="416338"/>
                      </a:lnTo>
                      <a:cubicBezTo>
                        <a:pt x="1806893" y="407480"/>
                        <a:pt x="1799654" y="400241"/>
                        <a:pt x="1790795" y="400241"/>
                      </a:cubicBezTo>
                      <a:lnTo>
                        <a:pt x="1608201" y="400241"/>
                      </a:lnTo>
                      <a:lnTo>
                        <a:pt x="1608201" y="16097"/>
                      </a:lnTo>
                      <a:cubicBezTo>
                        <a:pt x="1608201" y="7239"/>
                        <a:pt x="1600962" y="0"/>
                        <a:pt x="1592104" y="0"/>
                      </a:cubicBezTo>
                      <a:lnTo>
                        <a:pt x="1219105" y="0"/>
                      </a:lnTo>
                      <a:cubicBezTo>
                        <a:pt x="1210247" y="0"/>
                        <a:pt x="1203008" y="7239"/>
                        <a:pt x="1203008" y="16097"/>
                      </a:cubicBezTo>
                      <a:lnTo>
                        <a:pt x="1203008" y="200406"/>
                      </a:lnTo>
                      <a:lnTo>
                        <a:pt x="813244" y="200406"/>
                      </a:lnTo>
                      <a:cubicBezTo>
                        <a:pt x="804386" y="200406"/>
                        <a:pt x="797147" y="207645"/>
                        <a:pt x="797147" y="216503"/>
                      </a:cubicBezTo>
                      <a:lnTo>
                        <a:pt x="797147" y="393192"/>
                      </a:lnTo>
                      <a:cubicBezTo>
                        <a:pt x="797147" y="402050"/>
                        <a:pt x="804386" y="409289"/>
                        <a:pt x="813244" y="409289"/>
                      </a:cubicBezTo>
                      <a:lnTo>
                        <a:pt x="1002887" y="409289"/>
                      </a:lnTo>
                      <a:cubicBezTo>
                        <a:pt x="1001840" y="411385"/>
                        <a:pt x="1001173" y="413766"/>
                        <a:pt x="1001173" y="416338"/>
                      </a:cubicBezTo>
                      <a:lnTo>
                        <a:pt x="1001173" y="597122"/>
                      </a:lnTo>
                      <a:lnTo>
                        <a:pt x="813244" y="597122"/>
                      </a:lnTo>
                      <a:cubicBezTo>
                        <a:pt x="804386" y="597122"/>
                        <a:pt x="797147" y="604361"/>
                        <a:pt x="797147" y="613220"/>
                      </a:cubicBezTo>
                      <a:lnTo>
                        <a:pt x="797147" y="805053"/>
                      </a:lnTo>
                      <a:lnTo>
                        <a:pt x="619792" y="805053"/>
                      </a:lnTo>
                      <a:cubicBezTo>
                        <a:pt x="610934" y="805053"/>
                        <a:pt x="603695" y="812292"/>
                        <a:pt x="603695" y="821150"/>
                      </a:cubicBezTo>
                      <a:lnTo>
                        <a:pt x="603695" y="996696"/>
                      </a:lnTo>
                      <a:lnTo>
                        <a:pt x="16097" y="996696"/>
                      </a:lnTo>
                      <a:cubicBezTo>
                        <a:pt x="7239" y="996696"/>
                        <a:pt x="0" y="1003935"/>
                        <a:pt x="0" y="1012793"/>
                      </a:cubicBezTo>
                      <a:lnTo>
                        <a:pt x="0" y="1189482"/>
                      </a:lnTo>
                      <a:cubicBezTo>
                        <a:pt x="0" y="1198340"/>
                        <a:pt x="7239" y="1205579"/>
                        <a:pt x="16097" y="1205579"/>
                      </a:cubicBezTo>
                      <a:lnTo>
                        <a:pt x="402336" y="1205579"/>
                      </a:lnTo>
                      <a:lnTo>
                        <a:pt x="402336" y="1399127"/>
                      </a:lnTo>
                      <a:cubicBezTo>
                        <a:pt x="402336" y="1407985"/>
                        <a:pt x="409575" y="1415225"/>
                        <a:pt x="418433" y="1415225"/>
                      </a:cubicBezTo>
                      <a:lnTo>
                        <a:pt x="603695" y="1415225"/>
                      </a:lnTo>
                      <a:lnTo>
                        <a:pt x="603695" y="1789367"/>
                      </a:lnTo>
                      <a:cubicBezTo>
                        <a:pt x="603695" y="1798225"/>
                        <a:pt x="610934" y="1805464"/>
                        <a:pt x="619792" y="1805464"/>
                      </a:cubicBezTo>
                      <a:lnTo>
                        <a:pt x="1588008" y="1805464"/>
                      </a:lnTo>
                      <a:cubicBezTo>
                        <a:pt x="1596866" y="1805464"/>
                        <a:pt x="1604105" y="1798225"/>
                        <a:pt x="1604105" y="1789367"/>
                      </a:cubicBezTo>
                      <a:lnTo>
                        <a:pt x="1604105" y="1613249"/>
                      </a:lnTo>
                      <a:lnTo>
                        <a:pt x="1790795" y="1613249"/>
                      </a:lnTo>
                      <a:cubicBezTo>
                        <a:pt x="1799654" y="1613249"/>
                        <a:pt x="1806893" y="1606010"/>
                        <a:pt x="1806893" y="1597152"/>
                      </a:cubicBezTo>
                      <a:lnTo>
                        <a:pt x="1806893" y="1403794"/>
                      </a:lnTo>
                      <a:lnTo>
                        <a:pt x="1604201" y="1403794"/>
                      </a:lnTo>
                      <a:close/>
                      <a:moveTo>
                        <a:pt x="803434" y="1395222"/>
                      </a:moveTo>
                      <a:cubicBezTo>
                        <a:pt x="803434" y="1400842"/>
                        <a:pt x="798862" y="1405414"/>
                        <a:pt x="793242" y="1405414"/>
                      </a:cubicBezTo>
                      <a:lnTo>
                        <a:pt x="603695" y="1405414"/>
                      </a:lnTo>
                      <a:lnTo>
                        <a:pt x="603695" y="1215866"/>
                      </a:lnTo>
                      <a:cubicBezTo>
                        <a:pt x="603695" y="1210247"/>
                        <a:pt x="608267" y="1205675"/>
                        <a:pt x="613886" y="1205675"/>
                      </a:cubicBezTo>
                      <a:lnTo>
                        <a:pt x="793337" y="1205675"/>
                      </a:lnTo>
                      <a:cubicBezTo>
                        <a:pt x="798957" y="1205675"/>
                        <a:pt x="803529" y="1210247"/>
                        <a:pt x="803529" y="1215866"/>
                      </a:cubicBezTo>
                      <a:lnTo>
                        <a:pt x="803529" y="1395222"/>
                      </a:lnTo>
                      <a:close/>
                      <a:moveTo>
                        <a:pt x="1203008" y="202883"/>
                      </a:moveTo>
                      <a:lnTo>
                        <a:pt x="1396746" y="202883"/>
                      </a:lnTo>
                      <a:cubicBezTo>
                        <a:pt x="1402366" y="202883"/>
                        <a:pt x="1406938" y="207454"/>
                        <a:pt x="1406938" y="213074"/>
                      </a:cubicBezTo>
                      <a:lnTo>
                        <a:pt x="1406938" y="396430"/>
                      </a:lnTo>
                      <a:cubicBezTo>
                        <a:pt x="1406938" y="402146"/>
                        <a:pt x="1402271" y="406813"/>
                        <a:pt x="1396556" y="406813"/>
                      </a:cubicBezTo>
                      <a:lnTo>
                        <a:pt x="1213199" y="406813"/>
                      </a:lnTo>
                      <a:cubicBezTo>
                        <a:pt x="1207580" y="406813"/>
                        <a:pt x="1203008" y="402241"/>
                        <a:pt x="1203008" y="396621"/>
                      </a:cubicBezTo>
                      <a:lnTo>
                        <a:pt x="1203008" y="202883"/>
                      </a:lnTo>
                      <a:close/>
                      <a:moveTo>
                        <a:pt x="1001173" y="794956"/>
                      </a:moveTo>
                      <a:lnTo>
                        <a:pt x="1001173" y="597218"/>
                      </a:lnTo>
                      <a:lnTo>
                        <a:pt x="1586960" y="597218"/>
                      </a:lnTo>
                      <a:cubicBezTo>
                        <a:pt x="1592580" y="597218"/>
                        <a:pt x="1597152" y="601789"/>
                        <a:pt x="1597152" y="607409"/>
                      </a:cubicBezTo>
                      <a:lnTo>
                        <a:pt x="1597152" y="782479"/>
                      </a:lnTo>
                      <a:cubicBezTo>
                        <a:pt x="1597152" y="782860"/>
                        <a:pt x="1597343" y="783146"/>
                        <a:pt x="1597343" y="783431"/>
                      </a:cubicBezTo>
                      <a:lnTo>
                        <a:pt x="1597343" y="990409"/>
                      </a:lnTo>
                      <a:cubicBezTo>
                        <a:pt x="1597343" y="996029"/>
                        <a:pt x="1592771" y="1000601"/>
                        <a:pt x="1587151" y="1000601"/>
                      </a:cubicBezTo>
                      <a:lnTo>
                        <a:pt x="1394746" y="1000601"/>
                      </a:lnTo>
                      <a:lnTo>
                        <a:pt x="1394746" y="1188815"/>
                      </a:lnTo>
                      <a:cubicBezTo>
                        <a:pt x="1394746" y="1194435"/>
                        <a:pt x="1390174" y="1199007"/>
                        <a:pt x="1384554" y="1199007"/>
                      </a:cubicBezTo>
                      <a:lnTo>
                        <a:pt x="1205389" y="1199007"/>
                      </a:lnTo>
                      <a:cubicBezTo>
                        <a:pt x="1199674" y="1199007"/>
                        <a:pt x="1195007" y="1194340"/>
                        <a:pt x="1195007" y="1188625"/>
                      </a:cubicBezTo>
                      <a:lnTo>
                        <a:pt x="1195007" y="1009459"/>
                      </a:lnTo>
                      <a:cubicBezTo>
                        <a:pt x="1195007" y="1003840"/>
                        <a:pt x="1199579" y="999268"/>
                        <a:pt x="1205198" y="999268"/>
                      </a:cubicBezTo>
                      <a:lnTo>
                        <a:pt x="1394746" y="999268"/>
                      </a:lnTo>
                      <a:lnTo>
                        <a:pt x="1394746" y="805053"/>
                      </a:lnTo>
                      <a:lnTo>
                        <a:pt x="1011269" y="805053"/>
                      </a:lnTo>
                      <a:cubicBezTo>
                        <a:pt x="1005650" y="805053"/>
                        <a:pt x="1001173" y="800481"/>
                        <a:pt x="1001173" y="794956"/>
                      </a:cubicBezTo>
                      <a:close/>
                    </a:path>
                  </a:pathLst>
                </a:custGeom>
                <a:solidFill>
                  <a:srgbClr val="000000"/>
                </a:solidFill>
                <a:ln w="9525" cap="flat">
                  <a:noFill/>
                  <a:prstDash val="solid"/>
                  <a:miter/>
                </a:ln>
              </p:spPr>
              <p:txBody>
                <a:bodyPr rtlCol="0" anchor="ctr"/>
                <a:lstStyle/>
                <a:p>
                  <a:endParaRPr lang="en-US"/>
                </a:p>
              </p:txBody>
            </p:sp>
            <p:sp>
              <p:nvSpPr>
                <p:cNvPr id="103" name="Graphic 2">
                  <a:extLst>
                    <a:ext uri="{FF2B5EF4-FFF2-40B4-BE49-F238E27FC236}">
                      <a16:creationId xmlns:a16="http://schemas.microsoft.com/office/drawing/2014/main" id="{18846F54-1409-4447-9BDA-74007DAFE698}"/>
                    </a:ext>
                  </a:extLst>
                </p:cNvPr>
                <p:cNvSpPr/>
                <p:nvPr/>
              </p:nvSpPr>
              <p:spPr>
                <a:xfrm>
                  <a:off x="6392322" y="3922680"/>
                  <a:ext cx="202501" cy="215455"/>
                </a:xfrm>
                <a:custGeom>
                  <a:avLst/>
                  <a:gdLst>
                    <a:gd name="connsiteX0" fmla="*/ 16097 w 202501"/>
                    <a:gd name="connsiteY0" fmla="*/ 0 h 215455"/>
                    <a:gd name="connsiteX1" fmla="*/ 202121 w 202501"/>
                    <a:gd name="connsiteY1" fmla="*/ 0 h 215455"/>
                    <a:gd name="connsiteX2" fmla="*/ 202502 w 202501"/>
                    <a:gd name="connsiteY2" fmla="*/ 381 h 215455"/>
                    <a:gd name="connsiteX3" fmla="*/ 202502 w 202501"/>
                    <a:gd name="connsiteY3" fmla="*/ 199358 h 215455"/>
                    <a:gd name="connsiteX4" fmla="*/ 186404 w 202501"/>
                    <a:gd name="connsiteY4" fmla="*/ 215456 h 215455"/>
                    <a:gd name="connsiteX5" fmla="*/ 20003 w 202501"/>
                    <a:gd name="connsiteY5" fmla="*/ 215456 h 215455"/>
                    <a:gd name="connsiteX6" fmla="*/ 0 w 202501"/>
                    <a:gd name="connsiteY6" fmla="*/ 195453 h 215455"/>
                    <a:gd name="connsiteX7" fmla="*/ 0 w 202501"/>
                    <a:gd name="connsiteY7" fmla="*/ 16097 h 215455"/>
                    <a:gd name="connsiteX8" fmla="*/ 16097 w 202501"/>
                    <a:gd name="connsiteY8" fmla="*/ 0 h 21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1" h="215455">
                      <a:moveTo>
                        <a:pt x="16097" y="0"/>
                      </a:moveTo>
                      <a:lnTo>
                        <a:pt x="202121" y="0"/>
                      </a:lnTo>
                      <a:cubicBezTo>
                        <a:pt x="202311" y="0"/>
                        <a:pt x="202502" y="191"/>
                        <a:pt x="202502" y="381"/>
                      </a:cubicBezTo>
                      <a:lnTo>
                        <a:pt x="202502" y="199358"/>
                      </a:lnTo>
                      <a:cubicBezTo>
                        <a:pt x="202502" y="208217"/>
                        <a:pt x="195263" y="215456"/>
                        <a:pt x="186404" y="215456"/>
                      </a:cubicBezTo>
                      <a:lnTo>
                        <a:pt x="20003" y="215456"/>
                      </a:lnTo>
                      <a:cubicBezTo>
                        <a:pt x="8954" y="215456"/>
                        <a:pt x="0" y="206502"/>
                        <a:pt x="0" y="195453"/>
                      </a:cubicBezTo>
                      <a:lnTo>
                        <a:pt x="0" y="16097"/>
                      </a:lnTo>
                      <a:cubicBezTo>
                        <a:pt x="0" y="7144"/>
                        <a:pt x="7239" y="0"/>
                        <a:pt x="16097" y="0"/>
                      </a:cubicBezTo>
                      <a:close/>
                    </a:path>
                  </a:pathLst>
                </a:custGeom>
                <a:solidFill>
                  <a:srgbClr val="000000"/>
                </a:solidFill>
                <a:ln w="9525" cap="flat">
                  <a:noFill/>
                  <a:prstDash val="solid"/>
                  <a:miter/>
                </a:ln>
              </p:spPr>
              <p:txBody>
                <a:bodyPr rtlCol="0" anchor="ctr"/>
                <a:lstStyle/>
                <a:p>
                  <a:endParaRPr lang="en-US"/>
                </a:p>
              </p:txBody>
            </p:sp>
            <p:sp>
              <p:nvSpPr>
                <p:cNvPr id="104" name="Graphic 2">
                  <a:extLst>
                    <a:ext uri="{FF2B5EF4-FFF2-40B4-BE49-F238E27FC236}">
                      <a16:creationId xmlns:a16="http://schemas.microsoft.com/office/drawing/2014/main" id="{C1A3DF30-C950-4C00-81C0-827D6B7DF563}"/>
                    </a:ext>
                  </a:extLst>
                </p:cNvPr>
                <p:cNvSpPr/>
                <p:nvPr/>
              </p:nvSpPr>
              <p:spPr>
                <a:xfrm>
                  <a:off x="5793962" y="1319784"/>
                  <a:ext cx="598360" cy="405098"/>
                </a:xfrm>
                <a:custGeom>
                  <a:avLst/>
                  <a:gdLst>
                    <a:gd name="connsiteX0" fmla="*/ 0 w 598360"/>
                    <a:gd name="connsiteY0" fmla="*/ 0 h 405098"/>
                    <a:gd name="connsiteX1" fmla="*/ 581978 w 598360"/>
                    <a:gd name="connsiteY1" fmla="*/ 0 h 405098"/>
                    <a:gd name="connsiteX2" fmla="*/ 598360 w 598360"/>
                    <a:gd name="connsiteY2" fmla="*/ 16383 h 405098"/>
                    <a:gd name="connsiteX3" fmla="*/ 598360 w 598360"/>
                    <a:gd name="connsiteY3" fmla="*/ 405098 h 405098"/>
                    <a:gd name="connsiteX4" fmla="*/ 20098 w 598360"/>
                    <a:gd name="connsiteY4" fmla="*/ 405098 h 405098"/>
                    <a:gd name="connsiteX5" fmla="*/ 95 w 598360"/>
                    <a:gd name="connsiteY5" fmla="*/ 385096 h 405098"/>
                    <a:gd name="connsiteX6" fmla="*/ 95 w 598360"/>
                    <a:gd name="connsiteY6" fmla="*/ 0 h 40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360" h="405098">
                      <a:moveTo>
                        <a:pt x="0" y="0"/>
                      </a:moveTo>
                      <a:lnTo>
                        <a:pt x="581978" y="0"/>
                      </a:lnTo>
                      <a:cubicBezTo>
                        <a:pt x="591026" y="0"/>
                        <a:pt x="598360" y="7334"/>
                        <a:pt x="598360" y="16383"/>
                      </a:cubicBezTo>
                      <a:lnTo>
                        <a:pt x="598360" y="405098"/>
                      </a:lnTo>
                      <a:lnTo>
                        <a:pt x="20098" y="405098"/>
                      </a:lnTo>
                      <a:cubicBezTo>
                        <a:pt x="9049" y="405098"/>
                        <a:pt x="95" y="396145"/>
                        <a:pt x="95" y="385096"/>
                      </a:cubicBezTo>
                      <a:lnTo>
                        <a:pt x="95" y="0"/>
                      </a:lnTo>
                      <a:close/>
                    </a:path>
                  </a:pathLst>
                </a:custGeom>
                <a:solidFill>
                  <a:srgbClr val="000000"/>
                </a:solidFill>
                <a:ln w="9525" cap="flat">
                  <a:noFill/>
                  <a:prstDash val="solid"/>
                  <a:miter/>
                </a:ln>
              </p:spPr>
              <p:txBody>
                <a:bodyPr rtlCol="0" anchor="ctr"/>
                <a:lstStyle/>
                <a:p>
                  <a:endParaRPr lang="en-US"/>
                </a:p>
              </p:txBody>
            </p:sp>
            <p:sp>
              <p:nvSpPr>
                <p:cNvPr id="105" name="Graphic 2">
                  <a:extLst>
                    <a:ext uri="{FF2B5EF4-FFF2-40B4-BE49-F238E27FC236}">
                      <a16:creationId xmlns:a16="http://schemas.microsoft.com/office/drawing/2014/main" id="{31FF819B-C5C4-436E-A3D2-442C9456EF63}"/>
                    </a:ext>
                  </a:extLst>
                </p:cNvPr>
                <p:cNvSpPr/>
                <p:nvPr/>
              </p:nvSpPr>
              <p:spPr>
                <a:xfrm>
                  <a:off x="6391751" y="2322004"/>
                  <a:ext cx="1212437" cy="1604867"/>
                </a:xfrm>
                <a:custGeom>
                  <a:avLst/>
                  <a:gdLst>
                    <a:gd name="connsiteX0" fmla="*/ 1196340 w 1212437"/>
                    <a:gd name="connsiteY0" fmla="*/ 1001078 h 1604867"/>
                    <a:gd name="connsiteX1" fmla="*/ 1212437 w 1212437"/>
                    <a:gd name="connsiteY1" fmla="*/ 984980 h 1604867"/>
                    <a:gd name="connsiteX2" fmla="*/ 1212437 w 1212437"/>
                    <a:gd name="connsiteY2" fmla="*/ 822674 h 1604867"/>
                    <a:gd name="connsiteX3" fmla="*/ 1196054 w 1212437"/>
                    <a:gd name="connsiteY3" fmla="*/ 806291 h 1604867"/>
                    <a:gd name="connsiteX4" fmla="*/ 1009841 w 1212437"/>
                    <a:gd name="connsiteY4" fmla="*/ 806291 h 1604867"/>
                    <a:gd name="connsiteX5" fmla="*/ 1009841 w 1212437"/>
                    <a:gd name="connsiteY5" fmla="*/ 607600 h 1604867"/>
                    <a:gd name="connsiteX6" fmla="*/ 1190149 w 1212437"/>
                    <a:gd name="connsiteY6" fmla="*/ 607600 h 1604867"/>
                    <a:gd name="connsiteX7" fmla="*/ 1206246 w 1212437"/>
                    <a:gd name="connsiteY7" fmla="*/ 591503 h 1604867"/>
                    <a:gd name="connsiteX8" fmla="*/ 1206246 w 1212437"/>
                    <a:gd name="connsiteY8" fmla="*/ 222980 h 1604867"/>
                    <a:gd name="connsiteX9" fmla="*/ 1189863 w 1212437"/>
                    <a:gd name="connsiteY9" fmla="*/ 206597 h 1604867"/>
                    <a:gd name="connsiteX10" fmla="*/ 1019747 w 1212437"/>
                    <a:gd name="connsiteY10" fmla="*/ 206597 h 1604867"/>
                    <a:gd name="connsiteX11" fmla="*/ 1003650 w 1212437"/>
                    <a:gd name="connsiteY11" fmla="*/ 222695 h 1604867"/>
                    <a:gd name="connsiteX12" fmla="*/ 1003650 w 1212437"/>
                    <a:gd name="connsiteY12" fmla="*/ 410432 h 1604867"/>
                    <a:gd name="connsiteX13" fmla="*/ 607981 w 1212437"/>
                    <a:gd name="connsiteY13" fmla="*/ 410432 h 1604867"/>
                    <a:gd name="connsiteX14" fmla="*/ 607981 w 1212437"/>
                    <a:gd name="connsiteY14" fmla="*/ 224028 h 1604867"/>
                    <a:gd name="connsiteX15" fmla="*/ 591598 w 1212437"/>
                    <a:gd name="connsiteY15" fmla="*/ 207645 h 1604867"/>
                    <a:gd name="connsiteX16" fmla="*/ 407480 w 1212437"/>
                    <a:gd name="connsiteY16" fmla="*/ 207645 h 1604867"/>
                    <a:gd name="connsiteX17" fmla="*/ 407480 w 1212437"/>
                    <a:gd name="connsiteY17" fmla="*/ 0 h 1604867"/>
                    <a:gd name="connsiteX18" fmla="*/ 204978 w 1212437"/>
                    <a:gd name="connsiteY18" fmla="*/ 0 h 1604867"/>
                    <a:gd name="connsiteX19" fmla="*/ 204978 w 1212437"/>
                    <a:gd name="connsiteY19" fmla="*/ 223838 h 1604867"/>
                    <a:gd name="connsiteX20" fmla="*/ 204978 w 1212437"/>
                    <a:gd name="connsiteY20" fmla="*/ 338709 h 1604867"/>
                    <a:gd name="connsiteX21" fmla="*/ 204978 w 1212437"/>
                    <a:gd name="connsiteY21" fmla="*/ 607600 h 1604867"/>
                    <a:gd name="connsiteX22" fmla="*/ 16097 w 1212437"/>
                    <a:gd name="connsiteY22" fmla="*/ 607600 h 1604867"/>
                    <a:gd name="connsiteX23" fmla="*/ 0 w 1212437"/>
                    <a:gd name="connsiteY23" fmla="*/ 623697 h 1604867"/>
                    <a:gd name="connsiteX24" fmla="*/ 0 w 1212437"/>
                    <a:gd name="connsiteY24" fmla="*/ 986028 h 1604867"/>
                    <a:gd name="connsiteX25" fmla="*/ 20003 w 1212437"/>
                    <a:gd name="connsiteY25" fmla="*/ 1006030 h 1604867"/>
                    <a:gd name="connsiteX26" fmla="*/ 204978 w 1212437"/>
                    <a:gd name="connsiteY26" fmla="*/ 1006030 h 1604867"/>
                    <a:gd name="connsiteX27" fmla="*/ 204978 w 1212437"/>
                    <a:gd name="connsiteY27" fmla="*/ 1584865 h 1604867"/>
                    <a:gd name="connsiteX28" fmla="*/ 224981 w 1212437"/>
                    <a:gd name="connsiteY28" fmla="*/ 1604867 h 1604867"/>
                    <a:gd name="connsiteX29" fmla="*/ 551117 w 1212437"/>
                    <a:gd name="connsiteY29" fmla="*/ 1604867 h 1604867"/>
                    <a:gd name="connsiteX30" fmla="*/ 607981 w 1212437"/>
                    <a:gd name="connsiteY30" fmla="*/ 1548003 h 1604867"/>
                    <a:gd name="connsiteX31" fmla="*/ 607981 w 1212437"/>
                    <a:gd name="connsiteY31" fmla="*/ 1201960 h 1604867"/>
                    <a:gd name="connsiteX32" fmla="*/ 812959 w 1212437"/>
                    <a:gd name="connsiteY32" fmla="*/ 1201960 h 1604867"/>
                    <a:gd name="connsiteX33" fmla="*/ 809720 w 1212437"/>
                    <a:gd name="connsiteY33" fmla="*/ 1205198 h 1604867"/>
                    <a:gd name="connsiteX34" fmla="*/ 809720 w 1212437"/>
                    <a:gd name="connsiteY34" fmla="*/ 1381887 h 1604867"/>
                    <a:gd name="connsiteX35" fmla="*/ 829723 w 1212437"/>
                    <a:gd name="connsiteY35" fmla="*/ 1401889 h 1604867"/>
                    <a:gd name="connsiteX36" fmla="*/ 1196245 w 1212437"/>
                    <a:gd name="connsiteY36" fmla="*/ 1401889 h 1604867"/>
                    <a:gd name="connsiteX37" fmla="*/ 1212342 w 1212437"/>
                    <a:gd name="connsiteY37" fmla="*/ 1385792 h 1604867"/>
                    <a:gd name="connsiteX38" fmla="*/ 1212342 w 1212437"/>
                    <a:gd name="connsiteY38" fmla="*/ 1218248 h 1604867"/>
                    <a:gd name="connsiteX39" fmla="*/ 1195959 w 1212437"/>
                    <a:gd name="connsiteY39" fmla="*/ 1201864 h 1604867"/>
                    <a:gd name="connsiteX40" fmla="*/ 1009745 w 1212437"/>
                    <a:gd name="connsiteY40" fmla="*/ 1201864 h 1604867"/>
                    <a:gd name="connsiteX41" fmla="*/ 1009745 w 1212437"/>
                    <a:gd name="connsiteY41" fmla="*/ 1000887 h 1604867"/>
                    <a:gd name="connsiteX42" fmla="*/ 1196340 w 1212437"/>
                    <a:gd name="connsiteY42" fmla="*/ 1000887 h 1604867"/>
                    <a:gd name="connsiteX43" fmla="*/ 809816 w 1212437"/>
                    <a:gd name="connsiteY43" fmla="*/ 790194 h 1604867"/>
                    <a:gd name="connsiteX44" fmla="*/ 793718 w 1212437"/>
                    <a:gd name="connsiteY44" fmla="*/ 806291 h 1604867"/>
                    <a:gd name="connsiteX45" fmla="*/ 606933 w 1212437"/>
                    <a:gd name="connsiteY45" fmla="*/ 806291 h 1604867"/>
                    <a:gd name="connsiteX46" fmla="*/ 608076 w 1212437"/>
                    <a:gd name="connsiteY46" fmla="*/ 807434 h 1604867"/>
                    <a:gd name="connsiteX47" fmla="*/ 608076 w 1212437"/>
                    <a:gd name="connsiteY47" fmla="*/ 984885 h 1604867"/>
                    <a:gd name="connsiteX48" fmla="*/ 591979 w 1212437"/>
                    <a:gd name="connsiteY48" fmla="*/ 1000982 h 1604867"/>
                    <a:gd name="connsiteX49" fmla="*/ 206312 w 1212437"/>
                    <a:gd name="connsiteY49" fmla="*/ 1000982 h 1604867"/>
                    <a:gd name="connsiteX50" fmla="*/ 205073 w 1212437"/>
                    <a:gd name="connsiteY50" fmla="*/ 999744 h 1604867"/>
                    <a:gd name="connsiteX51" fmla="*/ 205073 w 1212437"/>
                    <a:gd name="connsiteY51" fmla="*/ 822388 h 1604867"/>
                    <a:gd name="connsiteX52" fmla="*/ 221171 w 1212437"/>
                    <a:gd name="connsiteY52" fmla="*/ 806291 h 1604867"/>
                    <a:gd name="connsiteX53" fmla="*/ 401479 w 1212437"/>
                    <a:gd name="connsiteY53" fmla="*/ 806291 h 1604867"/>
                    <a:gd name="connsiteX54" fmla="*/ 399860 w 1212437"/>
                    <a:gd name="connsiteY54" fmla="*/ 804672 h 1604867"/>
                    <a:gd name="connsiteX55" fmla="*/ 399860 w 1212437"/>
                    <a:gd name="connsiteY55" fmla="*/ 626364 h 1604867"/>
                    <a:gd name="connsiteX56" fmla="*/ 415957 w 1212437"/>
                    <a:gd name="connsiteY56" fmla="*/ 610267 h 1604867"/>
                    <a:gd name="connsiteX57" fmla="*/ 793433 w 1212437"/>
                    <a:gd name="connsiteY57" fmla="*/ 610267 h 1604867"/>
                    <a:gd name="connsiteX58" fmla="*/ 809816 w 1212437"/>
                    <a:gd name="connsiteY58" fmla="*/ 626650 h 1604867"/>
                    <a:gd name="connsiteX59" fmla="*/ 809816 w 1212437"/>
                    <a:gd name="connsiteY59" fmla="*/ 790194 h 16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2437" h="1604867">
                      <a:moveTo>
                        <a:pt x="1196340" y="1001078"/>
                      </a:moveTo>
                      <a:cubicBezTo>
                        <a:pt x="1205198" y="1001078"/>
                        <a:pt x="1212437" y="993838"/>
                        <a:pt x="1212437" y="984980"/>
                      </a:cubicBezTo>
                      <a:lnTo>
                        <a:pt x="1212437" y="822674"/>
                      </a:lnTo>
                      <a:cubicBezTo>
                        <a:pt x="1212437" y="813626"/>
                        <a:pt x="1205103" y="806291"/>
                        <a:pt x="1196054" y="806291"/>
                      </a:cubicBezTo>
                      <a:lnTo>
                        <a:pt x="1009841" y="806291"/>
                      </a:lnTo>
                      <a:lnTo>
                        <a:pt x="1009841" y="607600"/>
                      </a:lnTo>
                      <a:lnTo>
                        <a:pt x="1190149" y="607600"/>
                      </a:lnTo>
                      <a:cubicBezTo>
                        <a:pt x="1199007" y="607600"/>
                        <a:pt x="1206246" y="600361"/>
                        <a:pt x="1206246" y="591503"/>
                      </a:cubicBezTo>
                      <a:lnTo>
                        <a:pt x="1206246" y="222980"/>
                      </a:lnTo>
                      <a:cubicBezTo>
                        <a:pt x="1206246" y="213932"/>
                        <a:pt x="1198912" y="206597"/>
                        <a:pt x="1189863" y="206597"/>
                      </a:cubicBezTo>
                      <a:lnTo>
                        <a:pt x="1019747" y="206597"/>
                      </a:lnTo>
                      <a:cubicBezTo>
                        <a:pt x="1010888" y="206597"/>
                        <a:pt x="1003650" y="213836"/>
                        <a:pt x="1003650" y="222695"/>
                      </a:cubicBezTo>
                      <a:lnTo>
                        <a:pt x="1003650" y="410432"/>
                      </a:lnTo>
                      <a:lnTo>
                        <a:pt x="607981" y="410432"/>
                      </a:lnTo>
                      <a:lnTo>
                        <a:pt x="607981" y="224028"/>
                      </a:lnTo>
                      <a:cubicBezTo>
                        <a:pt x="607981" y="214979"/>
                        <a:pt x="600647" y="207645"/>
                        <a:pt x="591598" y="207645"/>
                      </a:cubicBezTo>
                      <a:lnTo>
                        <a:pt x="407480" y="207645"/>
                      </a:lnTo>
                      <a:lnTo>
                        <a:pt x="407480" y="0"/>
                      </a:lnTo>
                      <a:lnTo>
                        <a:pt x="204978" y="0"/>
                      </a:lnTo>
                      <a:lnTo>
                        <a:pt x="204978" y="223838"/>
                      </a:lnTo>
                      <a:lnTo>
                        <a:pt x="204978" y="338709"/>
                      </a:lnTo>
                      <a:lnTo>
                        <a:pt x="204978" y="607600"/>
                      </a:lnTo>
                      <a:lnTo>
                        <a:pt x="16097" y="607600"/>
                      </a:lnTo>
                      <a:cubicBezTo>
                        <a:pt x="7239" y="607600"/>
                        <a:pt x="0" y="614839"/>
                        <a:pt x="0" y="623697"/>
                      </a:cubicBezTo>
                      <a:lnTo>
                        <a:pt x="0" y="986028"/>
                      </a:lnTo>
                      <a:cubicBezTo>
                        <a:pt x="0" y="997077"/>
                        <a:pt x="8954" y="1006030"/>
                        <a:pt x="20003" y="1006030"/>
                      </a:cubicBezTo>
                      <a:lnTo>
                        <a:pt x="204978" y="1006030"/>
                      </a:lnTo>
                      <a:lnTo>
                        <a:pt x="204978" y="1584865"/>
                      </a:lnTo>
                      <a:cubicBezTo>
                        <a:pt x="204978" y="1595914"/>
                        <a:pt x="213932" y="1604867"/>
                        <a:pt x="224981" y="1604867"/>
                      </a:cubicBezTo>
                      <a:lnTo>
                        <a:pt x="551117" y="1604867"/>
                      </a:lnTo>
                      <a:cubicBezTo>
                        <a:pt x="582454" y="1604867"/>
                        <a:pt x="607981" y="1579436"/>
                        <a:pt x="607981" y="1548003"/>
                      </a:cubicBezTo>
                      <a:lnTo>
                        <a:pt x="607981" y="1201960"/>
                      </a:lnTo>
                      <a:lnTo>
                        <a:pt x="812959" y="1201960"/>
                      </a:lnTo>
                      <a:cubicBezTo>
                        <a:pt x="811149" y="1201960"/>
                        <a:pt x="809720" y="1203389"/>
                        <a:pt x="809720" y="1205198"/>
                      </a:cubicBezTo>
                      <a:lnTo>
                        <a:pt x="809720" y="1381887"/>
                      </a:lnTo>
                      <a:cubicBezTo>
                        <a:pt x="809720" y="1392936"/>
                        <a:pt x="818674" y="1401889"/>
                        <a:pt x="829723" y="1401889"/>
                      </a:cubicBezTo>
                      <a:lnTo>
                        <a:pt x="1196245" y="1401889"/>
                      </a:lnTo>
                      <a:cubicBezTo>
                        <a:pt x="1205103" y="1401889"/>
                        <a:pt x="1212342" y="1394651"/>
                        <a:pt x="1212342" y="1385792"/>
                      </a:cubicBezTo>
                      <a:lnTo>
                        <a:pt x="1212342" y="1218248"/>
                      </a:lnTo>
                      <a:cubicBezTo>
                        <a:pt x="1212342" y="1209199"/>
                        <a:pt x="1205008" y="1201864"/>
                        <a:pt x="1195959" y="1201864"/>
                      </a:cubicBezTo>
                      <a:lnTo>
                        <a:pt x="1009745" y="1201864"/>
                      </a:lnTo>
                      <a:lnTo>
                        <a:pt x="1009745" y="1000887"/>
                      </a:lnTo>
                      <a:lnTo>
                        <a:pt x="1196340" y="1000887"/>
                      </a:lnTo>
                      <a:close/>
                      <a:moveTo>
                        <a:pt x="809816" y="790194"/>
                      </a:moveTo>
                      <a:cubicBezTo>
                        <a:pt x="809816" y="799052"/>
                        <a:pt x="802577" y="806291"/>
                        <a:pt x="793718" y="806291"/>
                      </a:cubicBezTo>
                      <a:lnTo>
                        <a:pt x="606933" y="806291"/>
                      </a:lnTo>
                      <a:cubicBezTo>
                        <a:pt x="607600" y="806291"/>
                        <a:pt x="608076" y="806863"/>
                        <a:pt x="608076" y="807434"/>
                      </a:cubicBezTo>
                      <a:lnTo>
                        <a:pt x="608076" y="984885"/>
                      </a:lnTo>
                      <a:cubicBezTo>
                        <a:pt x="608076" y="993743"/>
                        <a:pt x="600837" y="1000982"/>
                        <a:pt x="591979" y="1000982"/>
                      </a:cubicBezTo>
                      <a:lnTo>
                        <a:pt x="206312" y="1000982"/>
                      </a:lnTo>
                      <a:cubicBezTo>
                        <a:pt x="205645" y="1000982"/>
                        <a:pt x="205073" y="1000411"/>
                        <a:pt x="205073" y="999744"/>
                      </a:cubicBezTo>
                      <a:lnTo>
                        <a:pt x="205073" y="822388"/>
                      </a:lnTo>
                      <a:cubicBezTo>
                        <a:pt x="205073" y="813530"/>
                        <a:pt x="212312" y="806291"/>
                        <a:pt x="221171" y="806291"/>
                      </a:cubicBezTo>
                      <a:lnTo>
                        <a:pt x="401479" y="806291"/>
                      </a:lnTo>
                      <a:cubicBezTo>
                        <a:pt x="400621" y="806291"/>
                        <a:pt x="399860" y="805529"/>
                        <a:pt x="399860" y="804672"/>
                      </a:cubicBezTo>
                      <a:lnTo>
                        <a:pt x="399860" y="626364"/>
                      </a:lnTo>
                      <a:cubicBezTo>
                        <a:pt x="399860" y="617506"/>
                        <a:pt x="407099" y="610267"/>
                        <a:pt x="415957" y="610267"/>
                      </a:cubicBezTo>
                      <a:lnTo>
                        <a:pt x="793433" y="610267"/>
                      </a:lnTo>
                      <a:cubicBezTo>
                        <a:pt x="802481" y="610267"/>
                        <a:pt x="809816" y="617601"/>
                        <a:pt x="809816" y="626650"/>
                      </a:cubicBezTo>
                      <a:lnTo>
                        <a:pt x="809816" y="790194"/>
                      </a:lnTo>
                      <a:close/>
                    </a:path>
                  </a:pathLst>
                </a:custGeom>
                <a:solidFill>
                  <a:srgbClr val="000000"/>
                </a:solidFill>
                <a:ln w="9525" cap="flat">
                  <a:noFill/>
                  <a:prstDash val="solid"/>
                  <a:miter/>
                </a:ln>
              </p:spPr>
              <p:txBody>
                <a:bodyPr rtlCol="0" anchor="ctr"/>
                <a:lstStyle/>
                <a:p>
                  <a:endParaRPr lang="en-US"/>
                </a:p>
              </p:txBody>
            </p:sp>
            <p:sp>
              <p:nvSpPr>
                <p:cNvPr id="106" name="Graphic 2">
                  <a:extLst>
                    <a:ext uri="{FF2B5EF4-FFF2-40B4-BE49-F238E27FC236}">
                      <a16:creationId xmlns:a16="http://schemas.microsoft.com/office/drawing/2014/main" id="{408580D8-3FEF-4DE7-8261-205B3358DB5B}"/>
                    </a:ext>
                  </a:extLst>
                </p:cNvPr>
                <p:cNvSpPr/>
                <p:nvPr/>
              </p:nvSpPr>
              <p:spPr>
                <a:xfrm>
                  <a:off x="6194964" y="3922585"/>
                  <a:ext cx="2406586" cy="2007679"/>
                </a:xfrm>
                <a:custGeom>
                  <a:avLst/>
                  <a:gdLst>
                    <a:gd name="connsiteX0" fmla="*/ 2390204 w 2406586"/>
                    <a:gd name="connsiteY0" fmla="*/ 1404271 h 2007679"/>
                    <a:gd name="connsiteX1" fmla="*/ 2203418 w 2406586"/>
                    <a:gd name="connsiteY1" fmla="*/ 1404271 h 2007679"/>
                    <a:gd name="connsiteX2" fmla="*/ 2203418 w 2406586"/>
                    <a:gd name="connsiteY2" fmla="*/ 1221772 h 2007679"/>
                    <a:gd name="connsiteX3" fmla="*/ 2187035 w 2406586"/>
                    <a:gd name="connsiteY3" fmla="*/ 1205389 h 2007679"/>
                    <a:gd name="connsiteX4" fmla="*/ 1806892 w 2406586"/>
                    <a:gd name="connsiteY4" fmla="*/ 1204817 h 2007679"/>
                    <a:gd name="connsiteX5" fmla="*/ 1806892 w 2406586"/>
                    <a:gd name="connsiteY5" fmla="*/ 1018984 h 2007679"/>
                    <a:gd name="connsiteX6" fmla="*/ 1790509 w 2406586"/>
                    <a:gd name="connsiteY6" fmla="*/ 1002601 h 2007679"/>
                    <a:gd name="connsiteX7" fmla="*/ 1605248 w 2406586"/>
                    <a:gd name="connsiteY7" fmla="*/ 1002601 h 2007679"/>
                    <a:gd name="connsiteX8" fmla="*/ 1605248 w 2406586"/>
                    <a:gd name="connsiteY8" fmla="*/ 808577 h 2007679"/>
                    <a:gd name="connsiteX9" fmla="*/ 1798701 w 2406586"/>
                    <a:gd name="connsiteY9" fmla="*/ 808577 h 2007679"/>
                    <a:gd name="connsiteX10" fmla="*/ 1802797 w 2406586"/>
                    <a:gd name="connsiteY10" fmla="*/ 804481 h 2007679"/>
                    <a:gd name="connsiteX11" fmla="*/ 1802797 w 2406586"/>
                    <a:gd name="connsiteY11" fmla="*/ 610743 h 2007679"/>
                    <a:gd name="connsiteX12" fmla="*/ 1798415 w 2406586"/>
                    <a:gd name="connsiteY12" fmla="*/ 606362 h 2007679"/>
                    <a:gd name="connsiteX13" fmla="*/ 1605153 w 2406586"/>
                    <a:gd name="connsiteY13" fmla="*/ 606362 h 2007679"/>
                    <a:gd name="connsiteX14" fmla="*/ 1605153 w 2406586"/>
                    <a:gd name="connsiteY14" fmla="*/ 225742 h 2007679"/>
                    <a:gd name="connsiteX15" fmla="*/ 1588770 w 2406586"/>
                    <a:gd name="connsiteY15" fmla="*/ 209359 h 2007679"/>
                    <a:gd name="connsiteX16" fmla="*/ 1409128 w 2406586"/>
                    <a:gd name="connsiteY16" fmla="*/ 209359 h 2007679"/>
                    <a:gd name="connsiteX17" fmla="*/ 1409128 w 2406586"/>
                    <a:gd name="connsiteY17" fmla="*/ 16383 h 2007679"/>
                    <a:gd name="connsiteX18" fmla="*/ 1392745 w 2406586"/>
                    <a:gd name="connsiteY18" fmla="*/ 0 h 2007679"/>
                    <a:gd name="connsiteX19" fmla="*/ 1010888 w 2406586"/>
                    <a:gd name="connsiteY19" fmla="*/ 0 h 2007679"/>
                    <a:gd name="connsiteX20" fmla="*/ 994791 w 2406586"/>
                    <a:gd name="connsiteY20" fmla="*/ 16097 h 2007679"/>
                    <a:gd name="connsiteX21" fmla="*/ 994791 w 2406586"/>
                    <a:gd name="connsiteY21" fmla="*/ 209359 h 2007679"/>
                    <a:gd name="connsiteX22" fmla="*/ 611886 w 2406586"/>
                    <a:gd name="connsiteY22" fmla="*/ 209359 h 2007679"/>
                    <a:gd name="connsiteX23" fmla="*/ 595789 w 2406586"/>
                    <a:gd name="connsiteY23" fmla="*/ 225457 h 2007679"/>
                    <a:gd name="connsiteX24" fmla="*/ 595789 w 2406586"/>
                    <a:gd name="connsiteY24" fmla="*/ 405384 h 2007679"/>
                    <a:gd name="connsiteX25" fmla="*/ 417862 w 2406586"/>
                    <a:gd name="connsiteY25" fmla="*/ 405384 h 2007679"/>
                    <a:gd name="connsiteX26" fmla="*/ 401764 w 2406586"/>
                    <a:gd name="connsiteY26" fmla="*/ 421481 h 2007679"/>
                    <a:gd name="connsiteX27" fmla="*/ 401764 w 2406586"/>
                    <a:gd name="connsiteY27" fmla="*/ 587597 h 2007679"/>
                    <a:gd name="connsiteX28" fmla="*/ 421767 w 2406586"/>
                    <a:gd name="connsiteY28" fmla="*/ 607600 h 2007679"/>
                    <a:gd name="connsiteX29" fmla="*/ 595789 w 2406586"/>
                    <a:gd name="connsiteY29" fmla="*/ 607600 h 2007679"/>
                    <a:gd name="connsiteX30" fmla="*/ 595789 w 2406586"/>
                    <a:gd name="connsiteY30" fmla="*/ 807720 h 2007679"/>
                    <a:gd name="connsiteX31" fmla="*/ 212503 w 2406586"/>
                    <a:gd name="connsiteY31" fmla="*/ 807720 h 2007679"/>
                    <a:gd name="connsiteX32" fmla="*/ 205264 w 2406586"/>
                    <a:gd name="connsiteY32" fmla="*/ 814959 h 2007679"/>
                    <a:gd name="connsiteX33" fmla="*/ 205264 w 2406586"/>
                    <a:gd name="connsiteY33" fmla="*/ 1007269 h 2007679"/>
                    <a:gd name="connsiteX34" fmla="*/ 16097 w 2406586"/>
                    <a:gd name="connsiteY34" fmla="*/ 1007269 h 2007679"/>
                    <a:gd name="connsiteX35" fmla="*/ 0 w 2406586"/>
                    <a:gd name="connsiteY35" fmla="*/ 1023366 h 2007679"/>
                    <a:gd name="connsiteX36" fmla="*/ 0 w 2406586"/>
                    <a:gd name="connsiteY36" fmla="*/ 1388364 h 2007679"/>
                    <a:gd name="connsiteX37" fmla="*/ 20002 w 2406586"/>
                    <a:gd name="connsiteY37" fmla="*/ 1408366 h 2007679"/>
                    <a:gd name="connsiteX38" fmla="*/ 189071 w 2406586"/>
                    <a:gd name="connsiteY38" fmla="*/ 1408366 h 2007679"/>
                    <a:gd name="connsiteX39" fmla="*/ 205168 w 2406586"/>
                    <a:gd name="connsiteY39" fmla="*/ 1392269 h 2007679"/>
                    <a:gd name="connsiteX40" fmla="*/ 205168 w 2406586"/>
                    <a:gd name="connsiteY40" fmla="*/ 1207580 h 2007679"/>
                    <a:gd name="connsiteX41" fmla="*/ 207645 w 2406586"/>
                    <a:gd name="connsiteY41" fmla="*/ 1210056 h 2007679"/>
                    <a:gd name="connsiteX42" fmla="*/ 400050 w 2406586"/>
                    <a:gd name="connsiteY42" fmla="*/ 1210056 h 2007679"/>
                    <a:gd name="connsiteX43" fmla="*/ 400050 w 2406586"/>
                    <a:gd name="connsiteY43" fmla="*/ 1586960 h 2007679"/>
                    <a:gd name="connsiteX44" fmla="*/ 420052 w 2406586"/>
                    <a:gd name="connsiteY44" fmla="*/ 1606963 h 2007679"/>
                    <a:gd name="connsiteX45" fmla="*/ 595217 w 2406586"/>
                    <a:gd name="connsiteY45" fmla="*/ 1606963 h 2007679"/>
                    <a:gd name="connsiteX46" fmla="*/ 595217 w 2406586"/>
                    <a:gd name="connsiteY46" fmla="*/ 1220724 h 2007679"/>
                    <a:gd name="connsiteX47" fmla="*/ 611314 w 2406586"/>
                    <a:gd name="connsiteY47" fmla="*/ 1204627 h 2007679"/>
                    <a:gd name="connsiteX48" fmla="*/ 781431 w 2406586"/>
                    <a:gd name="connsiteY48" fmla="*/ 1204627 h 2007679"/>
                    <a:gd name="connsiteX49" fmla="*/ 797814 w 2406586"/>
                    <a:gd name="connsiteY49" fmla="*/ 1221010 h 2007679"/>
                    <a:gd name="connsiteX50" fmla="*/ 797814 w 2406586"/>
                    <a:gd name="connsiteY50" fmla="*/ 1413034 h 2007679"/>
                    <a:gd name="connsiteX51" fmla="*/ 993838 w 2406586"/>
                    <a:gd name="connsiteY51" fmla="*/ 1413034 h 2007679"/>
                    <a:gd name="connsiteX52" fmla="*/ 993838 w 2406586"/>
                    <a:gd name="connsiteY52" fmla="*/ 1220819 h 2007679"/>
                    <a:gd name="connsiteX53" fmla="*/ 1009936 w 2406586"/>
                    <a:gd name="connsiteY53" fmla="*/ 1204722 h 2007679"/>
                    <a:gd name="connsiteX54" fmla="*/ 1180052 w 2406586"/>
                    <a:gd name="connsiteY54" fmla="*/ 1204722 h 2007679"/>
                    <a:gd name="connsiteX55" fmla="*/ 1196435 w 2406586"/>
                    <a:gd name="connsiteY55" fmla="*/ 1221105 h 2007679"/>
                    <a:gd name="connsiteX56" fmla="*/ 1196435 w 2406586"/>
                    <a:gd name="connsiteY56" fmla="*/ 1413129 h 2007679"/>
                    <a:gd name="connsiteX57" fmla="*/ 1382649 w 2406586"/>
                    <a:gd name="connsiteY57" fmla="*/ 1413129 h 2007679"/>
                    <a:gd name="connsiteX58" fmla="*/ 1399032 w 2406586"/>
                    <a:gd name="connsiteY58" fmla="*/ 1429512 h 2007679"/>
                    <a:gd name="connsiteX59" fmla="*/ 1399032 w 2406586"/>
                    <a:gd name="connsiteY59" fmla="*/ 1599629 h 2007679"/>
                    <a:gd name="connsiteX60" fmla="*/ 1382935 w 2406586"/>
                    <a:gd name="connsiteY60" fmla="*/ 1615726 h 2007679"/>
                    <a:gd name="connsiteX61" fmla="*/ 1195578 w 2406586"/>
                    <a:gd name="connsiteY61" fmla="*/ 1615726 h 2007679"/>
                    <a:gd name="connsiteX62" fmla="*/ 1195578 w 2406586"/>
                    <a:gd name="connsiteY62" fmla="*/ 1799844 h 2007679"/>
                    <a:gd name="connsiteX63" fmla="*/ 1179481 w 2406586"/>
                    <a:gd name="connsiteY63" fmla="*/ 1815941 h 2007679"/>
                    <a:gd name="connsiteX64" fmla="*/ 812863 w 2406586"/>
                    <a:gd name="connsiteY64" fmla="*/ 1815941 h 2007679"/>
                    <a:gd name="connsiteX65" fmla="*/ 792861 w 2406586"/>
                    <a:gd name="connsiteY65" fmla="*/ 1795939 h 2007679"/>
                    <a:gd name="connsiteX66" fmla="*/ 792861 w 2406586"/>
                    <a:gd name="connsiteY66" fmla="*/ 1607630 h 2007679"/>
                    <a:gd name="connsiteX67" fmla="*/ 595979 w 2406586"/>
                    <a:gd name="connsiteY67" fmla="*/ 1607630 h 2007679"/>
                    <a:gd name="connsiteX68" fmla="*/ 595979 w 2406586"/>
                    <a:gd name="connsiteY68" fmla="*/ 1987677 h 2007679"/>
                    <a:gd name="connsiteX69" fmla="*/ 615982 w 2406586"/>
                    <a:gd name="connsiteY69" fmla="*/ 2007679 h 2007679"/>
                    <a:gd name="connsiteX70" fmla="*/ 1201579 w 2406586"/>
                    <a:gd name="connsiteY70" fmla="*/ 2007679 h 2007679"/>
                    <a:gd name="connsiteX71" fmla="*/ 1201579 w 2406586"/>
                    <a:gd name="connsiteY71" fmla="*/ 1814703 h 2007679"/>
                    <a:gd name="connsiteX72" fmla="*/ 1206151 w 2406586"/>
                    <a:gd name="connsiteY72" fmla="*/ 1810131 h 2007679"/>
                    <a:gd name="connsiteX73" fmla="*/ 1605343 w 2406586"/>
                    <a:gd name="connsiteY73" fmla="*/ 1810131 h 2007679"/>
                    <a:gd name="connsiteX74" fmla="*/ 1605343 w 2406586"/>
                    <a:gd name="connsiteY74" fmla="*/ 1407700 h 2007679"/>
                    <a:gd name="connsiteX75" fmla="*/ 2000345 w 2406586"/>
                    <a:gd name="connsiteY75" fmla="*/ 1407700 h 2007679"/>
                    <a:gd name="connsiteX76" fmla="*/ 2000345 w 2406586"/>
                    <a:gd name="connsiteY76" fmla="*/ 1586579 h 2007679"/>
                    <a:gd name="connsiteX77" fmla="*/ 2020348 w 2406586"/>
                    <a:gd name="connsiteY77" fmla="*/ 1606582 h 2007679"/>
                    <a:gd name="connsiteX78" fmla="*/ 2390489 w 2406586"/>
                    <a:gd name="connsiteY78" fmla="*/ 1606582 h 2007679"/>
                    <a:gd name="connsiteX79" fmla="*/ 2406586 w 2406586"/>
                    <a:gd name="connsiteY79" fmla="*/ 1590484 h 2007679"/>
                    <a:gd name="connsiteX80" fmla="*/ 2406586 w 2406586"/>
                    <a:gd name="connsiteY80" fmla="*/ 1420749 h 2007679"/>
                    <a:gd name="connsiteX81" fmla="*/ 2390204 w 2406586"/>
                    <a:gd name="connsiteY81" fmla="*/ 1404271 h 2007679"/>
                    <a:gd name="connsiteX82" fmla="*/ 1397698 w 2406586"/>
                    <a:gd name="connsiteY82" fmla="*/ 992696 h 2007679"/>
                    <a:gd name="connsiteX83" fmla="*/ 1380649 w 2406586"/>
                    <a:gd name="connsiteY83" fmla="*/ 1009840 h 2007679"/>
                    <a:gd name="connsiteX84" fmla="*/ 811816 w 2406586"/>
                    <a:gd name="connsiteY84" fmla="*/ 1009840 h 2007679"/>
                    <a:gd name="connsiteX85" fmla="*/ 792861 w 2406586"/>
                    <a:gd name="connsiteY85" fmla="*/ 990981 h 2007679"/>
                    <a:gd name="connsiteX86" fmla="*/ 792956 w 2406586"/>
                    <a:gd name="connsiteY86" fmla="*/ 422148 h 2007679"/>
                    <a:gd name="connsiteX87" fmla="*/ 810006 w 2406586"/>
                    <a:gd name="connsiteY87" fmla="*/ 405003 h 2007679"/>
                    <a:gd name="connsiteX88" fmla="*/ 1380553 w 2406586"/>
                    <a:gd name="connsiteY88" fmla="*/ 405003 h 2007679"/>
                    <a:gd name="connsiteX89" fmla="*/ 1397698 w 2406586"/>
                    <a:gd name="connsiteY89" fmla="*/ 422053 h 2007679"/>
                    <a:gd name="connsiteX90" fmla="*/ 1397698 w 2406586"/>
                    <a:gd name="connsiteY90" fmla="*/ 992696 h 20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406586" h="2007679">
                      <a:moveTo>
                        <a:pt x="2390204" y="1404271"/>
                      </a:moveTo>
                      <a:lnTo>
                        <a:pt x="2203418" y="1404271"/>
                      </a:lnTo>
                      <a:lnTo>
                        <a:pt x="2203418" y="1221772"/>
                      </a:lnTo>
                      <a:cubicBezTo>
                        <a:pt x="2203418" y="1212723"/>
                        <a:pt x="2196084" y="1205389"/>
                        <a:pt x="2187035" y="1205389"/>
                      </a:cubicBezTo>
                      <a:lnTo>
                        <a:pt x="1806892" y="1204817"/>
                      </a:lnTo>
                      <a:lnTo>
                        <a:pt x="1806892" y="1018984"/>
                      </a:lnTo>
                      <a:cubicBezTo>
                        <a:pt x="1806892" y="1009936"/>
                        <a:pt x="1799558" y="1002601"/>
                        <a:pt x="1790509" y="1002601"/>
                      </a:cubicBezTo>
                      <a:lnTo>
                        <a:pt x="1605248" y="1002601"/>
                      </a:lnTo>
                      <a:lnTo>
                        <a:pt x="1605248" y="808577"/>
                      </a:lnTo>
                      <a:lnTo>
                        <a:pt x="1798701" y="808577"/>
                      </a:lnTo>
                      <a:cubicBezTo>
                        <a:pt x="1800987" y="808577"/>
                        <a:pt x="1802797" y="806767"/>
                        <a:pt x="1802797" y="804481"/>
                      </a:cubicBezTo>
                      <a:lnTo>
                        <a:pt x="1802797" y="610743"/>
                      </a:lnTo>
                      <a:cubicBezTo>
                        <a:pt x="1802797" y="608362"/>
                        <a:pt x="1800797" y="606362"/>
                        <a:pt x="1798415" y="606362"/>
                      </a:cubicBezTo>
                      <a:lnTo>
                        <a:pt x="1605153" y="606362"/>
                      </a:lnTo>
                      <a:lnTo>
                        <a:pt x="1605153" y="225742"/>
                      </a:lnTo>
                      <a:cubicBezTo>
                        <a:pt x="1605153" y="216694"/>
                        <a:pt x="1597819" y="209359"/>
                        <a:pt x="1588770" y="209359"/>
                      </a:cubicBezTo>
                      <a:lnTo>
                        <a:pt x="1409128" y="209359"/>
                      </a:lnTo>
                      <a:lnTo>
                        <a:pt x="1409128" y="16383"/>
                      </a:lnTo>
                      <a:cubicBezTo>
                        <a:pt x="1409128" y="7334"/>
                        <a:pt x="1401794" y="0"/>
                        <a:pt x="1392745" y="0"/>
                      </a:cubicBezTo>
                      <a:lnTo>
                        <a:pt x="1010888" y="0"/>
                      </a:lnTo>
                      <a:cubicBezTo>
                        <a:pt x="1002030" y="0"/>
                        <a:pt x="994791" y="7239"/>
                        <a:pt x="994791" y="16097"/>
                      </a:cubicBezTo>
                      <a:lnTo>
                        <a:pt x="994791" y="209359"/>
                      </a:lnTo>
                      <a:lnTo>
                        <a:pt x="611886" y="209359"/>
                      </a:lnTo>
                      <a:cubicBezTo>
                        <a:pt x="603028" y="209359"/>
                        <a:pt x="595789" y="216598"/>
                        <a:pt x="595789" y="225457"/>
                      </a:cubicBezTo>
                      <a:lnTo>
                        <a:pt x="595789" y="405384"/>
                      </a:lnTo>
                      <a:lnTo>
                        <a:pt x="417862" y="405384"/>
                      </a:lnTo>
                      <a:cubicBezTo>
                        <a:pt x="409003" y="405384"/>
                        <a:pt x="401764" y="412623"/>
                        <a:pt x="401764" y="421481"/>
                      </a:cubicBezTo>
                      <a:lnTo>
                        <a:pt x="401764" y="587597"/>
                      </a:lnTo>
                      <a:cubicBezTo>
                        <a:pt x="401764" y="598646"/>
                        <a:pt x="410718" y="607600"/>
                        <a:pt x="421767" y="607600"/>
                      </a:cubicBezTo>
                      <a:lnTo>
                        <a:pt x="595789" y="607600"/>
                      </a:lnTo>
                      <a:lnTo>
                        <a:pt x="595789" y="807720"/>
                      </a:lnTo>
                      <a:lnTo>
                        <a:pt x="212503" y="807720"/>
                      </a:lnTo>
                      <a:cubicBezTo>
                        <a:pt x="208502" y="807720"/>
                        <a:pt x="205264" y="810958"/>
                        <a:pt x="205264" y="814959"/>
                      </a:cubicBezTo>
                      <a:lnTo>
                        <a:pt x="205264" y="1007269"/>
                      </a:lnTo>
                      <a:lnTo>
                        <a:pt x="16097" y="1007269"/>
                      </a:lnTo>
                      <a:cubicBezTo>
                        <a:pt x="7239" y="1007269"/>
                        <a:pt x="0" y="1014508"/>
                        <a:pt x="0" y="1023366"/>
                      </a:cubicBezTo>
                      <a:lnTo>
                        <a:pt x="0" y="1388364"/>
                      </a:lnTo>
                      <a:cubicBezTo>
                        <a:pt x="0" y="1399413"/>
                        <a:pt x="8953" y="1408366"/>
                        <a:pt x="20002" y="1408366"/>
                      </a:cubicBezTo>
                      <a:lnTo>
                        <a:pt x="189071" y="1408366"/>
                      </a:lnTo>
                      <a:cubicBezTo>
                        <a:pt x="197929" y="1408366"/>
                        <a:pt x="205168" y="1401128"/>
                        <a:pt x="205168" y="1392269"/>
                      </a:cubicBezTo>
                      <a:lnTo>
                        <a:pt x="205168" y="1207580"/>
                      </a:lnTo>
                      <a:cubicBezTo>
                        <a:pt x="205168" y="1209008"/>
                        <a:pt x="206311" y="1210056"/>
                        <a:pt x="207645" y="1210056"/>
                      </a:cubicBezTo>
                      <a:lnTo>
                        <a:pt x="400050" y="1210056"/>
                      </a:lnTo>
                      <a:lnTo>
                        <a:pt x="400050" y="1586960"/>
                      </a:lnTo>
                      <a:cubicBezTo>
                        <a:pt x="400050" y="1598009"/>
                        <a:pt x="409003" y="1606963"/>
                        <a:pt x="420052" y="1606963"/>
                      </a:cubicBezTo>
                      <a:lnTo>
                        <a:pt x="595217" y="1606963"/>
                      </a:lnTo>
                      <a:lnTo>
                        <a:pt x="595217" y="1220724"/>
                      </a:lnTo>
                      <a:cubicBezTo>
                        <a:pt x="595217" y="1211866"/>
                        <a:pt x="602456" y="1204627"/>
                        <a:pt x="611314" y="1204627"/>
                      </a:cubicBezTo>
                      <a:lnTo>
                        <a:pt x="781431" y="1204627"/>
                      </a:lnTo>
                      <a:cubicBezTo>
                        <a:pt x="790480" y="1204627"/>
                        <a:pt x="797814" y="1211961"/>
                        <a:pt x="797814" y="1221010"/>
                      </a:cubicBezTo>
                      <a:lnTo>
                        <a:pt x="797814" y="1413034"/>
                      </a:lnTo>
                      <a:lnTo>
                        <a:pt x="993838" y="1413034"/>
                      </a:lnTo>
                      <a:lnTo>
                        <a:pt x="993838" y="1220819"/>
                      </a:lnTo>
                      <a:cubicBezTo>
                        <a:pt x="993838" y="1211961"/>
                        <a:pt x="1001077" y="1204722"/>
                        <a:pt x="1009936" y="1204722"/>
                      </a:cubicBezTo>
                      <a:lnTo>
                        <a:pt x="1180052" y="1204722"/>
                      </a:lnTo>
                      <a:cubicBezTo>
                        <a:pt x="1189101" y="1204722"/>
                        <a:pt x="1196435" y="1212056"/>
                        <a:pt x="1196435" y="1221105"/>
                      </a:cubicBezTo>
                      <a:lnTo>
                        <a:pt x="1196435" y="1413129"/>
                      </a:lnTo>
                      <a:lnTo>
                        <a:pt x="1382649" y="1413129"/>
                      </a:lnTo>
                      <a:cubicBezTo>
                        <a:pt x="1391698" y="1413129"/>
                        <a:pt x="1399032" y="1420463"/>
                        <a:pt x="1399032" y="1429512"/>
                      </a:cubicBezTo>
                      <a:lnTo>
                        <a:pt x="1399032" y="1599629"/>
                      </a:lnTo>
                      <a:cubicBezTo>
                        <a:pt x="1399032" y="1608487"/>
                        <a:pt x="1391793" y="1615726"/>
                        <a:pt x="1382935" y="1615726"/>
                      </a:cubicBezTo>
                      <a:lnTo>
                        <a:pt x="1195578" y="1615726"/>
                      </a:lnTo>
                      <a:lnTo>
                        <a:pt x="1195578" y="1799844"/>
                      </a:lnTo>
                      <a:cubicBezTo>
                        <a:pt x="1195578" y="1808702"/>
                        <a:pt x="1188339" y="1815941"/>
                        <a:pt x="1179481" y="1815941"/>
                      </a:cubicBezTo>
                      <a:lnTo>
                        <a:pt x="812863" y="1815941"/>
                      </a:lnTo>
                      <a:cubicBezTo>
                        <a:pt x="801814" y="1815941"/>
                        <a:pt x="792861" y="1806988"/>
                        <a:pt x="792861" y="1795939"/>
                      </a:cubicBezTo>
                      <a:lnTo>
                        <a:pt x="792861" y="1607630"/>
                      </a:lnTo>
                      <a:lnTo>
                        <a:pt x="595979" y="1607630"/>
                      </a:lnTo>
                      <a:lnTo>
                        <a:pt x="595979" y="1987677"/>
                      </a:lnTo>
                      <a:cubicBezTo>
                        <a:pt x="595979" y="1998726"/>
                        <a:pt x="604933" y="2007679"/>
                        <a:pt x="615982" y="2007679"/>
                      </a:cubicBezTo>
                      <a:lnTo>
                        <a:pt x="1201579" y="2007679"/>
                      </a:lnTo>
                      <a:lnTo>
                        <a:pt x="1201579" y="1814703"/>
                      </a:lnTo>
                      <a:cubicBezTo>
                        <a:pt x="1201579" y="1812131"/>
                        <a:pt x="1203674" y="1810131"/>
                        <a:pt x="1206151" y="1810131"/>
                      </a:cubicBezTo>
                      <a:lnTo>
                        <a:pt x="1605343" y="1810131"/>
                      </a:lnTo>
                      <a:lnTo>
                        <a:pt x="1605343" y="1407700"/>
                      </a:lnTo>
                      <a:lnTo>
                        <a:pt x="2000345" y="1407700"/>
                      </a:lnTo>
                      <a:lnTo>
                        <a:pt x="2000345" y="1586579"/>
                      </a:lnTo>
                      <a:cubicBezTo>
                        <a:pt x="2000345" y="1597628"/>
                        <a:pt x="2009299" y="1606582"/>
                        <a:pt x="2020348" y="1606582"/>
                      </a:cubicBezTo>
                      <a:lnTo>
                        <a:pt x="2390489" y="1606582"/>
                      </a:lnTo>
                      <a:cubicBezTo>
                        <a:pt x="2399347" y="1606582"/>
                        <a:pt x="2406586" y="1599343"/>
                        <a:pt x="2406586" y="1590484"/>
                      </a:cubicBezTo>
                      <a:lnTo>
                        <a:pt x="2406586" y="1420749"/>
                      </a:lnTo>
                      <a:cubicBezTo>
                        <a:pt x="2406586" y="1411605"/>
                        <a:pt x="2399253" y="1404271"/>
                        <a:pt x="2390204" y="1404271"/>
                      </a:cubicBezTo>
                      <a:close/>
                      <a:moveTo>
                        <a:pt x="1397698" y="992696"/>
                      </a:moveTo>
                      <a:cubicBezTo>
                        <a:pt x="1397698" y="1006126"/>
                        <a:pt x="1394460" y="1009936"/>
                        <a:pt x="1380649" y="1009840"/>
                      </a:cubicBezTo>
                      <a:cubicBezTo>
                        <a:pt x="1191006" y="1009364"/>
                        <a:pt x="1001458" y="1009364"/>
                        <a:pt x="811816" y="1009840"/>
                      </a:cubicBezTo>
                      <a:cubicBezTo>
                        <a:pt x="796861" y="1009840"/>
                        <a:pt x="792670" y="1006412"/>
                        <a:pt x="792861" y="990981"/>
                      </a:cubicBezTo>
                      <a:cubicBezTo>
                        <a:pt x="793623" y="896493"/>
                        <a:pt x="793528" y="517207"/>
                        <a:pt x="792956" y="422148"/>
                      </a:cubicBezTo>
                      <a:cubicBezTo>
                        <a:pt x="792861" y="408622"/>
                        <a:pt x="796385" y="404908"/>
                        <a:pt x="810006" y="405003"/>
                      </a:cubicBezTo>
                      <a:cubicBezTo>
                        <a:pt x="1000220" y="405479"/>
                        <a:pt x="1190339" y="405479"/>
                        <a:pt x="1380553" y="405003"/>
                      </a:cubicBezTo>
                      <a:cubicBezTo>
                        <a:pt x="1394079" y="405003"/>
                        <a:pt x="1397698" y="408432"/>
                        <a:pt x="1397698" y="422053"/>
                      </a:cubicBezTo>
                      <a:cubicBezTo>
                        <a:pt x="1397222" y="612267"/>
                        <a:pt x="1397222" y="802481"/>
                        <a:pt x="1397698" y="992696"/>
                      </a:cubicBezTo>
                      <a:close/>
                    </a:path>
                  </a:pathLst>
                </a:custGeom>
                <a:solidFill>
                  <a:srgbClr val="000000"/>
                </a:solidFill>
                <a:ln w="9525" cap="flat">
                  <a:noFill/>
                  <a:prstDash val="solid"/>
                  <a:miter/>
                </a:ln>
              </p:spPr>
              <p:txBody>
                <a:bodyPr rtlCol="0" anchor="ctr"/>
                <a:lstStyle/>
                <a:p>
                  <a:endParaRPr lang="en-US"/>
                </a:p>
              </p:txBody>
            </p:sp>
          </p:grpSp>
        </p:grpSp>
      </p:grpSp>
      <p:sp>
        <p:nvSpPr>
          <p:cNvPr id="115" name="TextBox 114">
            <a:extLst>
              <a:ext uri="{FF2B5EF4-FFF2-40B4-BE49-F238E27FC236}">
                <a16:creationId xmlns:a16="http://schemas.microsoft.com/office/drawing/2014/main" id="{A958BF50-A713-4DCC-8C4A-43B1F921D162}"/>
              </a:ext>
            </a:extLst>
          </p:cNvPr>
          <p:cNvSpPr txBox="1"/>
          <p:nvPr/>
        </p:nvSpPr>
        <p:spPr>
          <a:xfrm>
            <a:off x="298698" y="729448"/>
            <a:ext cx="4359168" cy="866380"/>
          </a:xfrm>
          <a:prstGeom prst="rect">
            <a:avLst/>
          </a:prstGeom>
          <a:noFill/>
        </p:spPr>
        <p:txBody>
          <a:bodyPr wrap="square" rtlCol="0">
            <a:spAutoFit/>
          </a:bodyPr>
          <a:lstStyle/>
          <a:p>
            <a:pPr algn="just"/>
            <a:r>
              <a:rPr lang="en-US" b="0" i="0" dirty="0">
                <a:solidFill>
                  <a:srgbClr val="0D0D0D"/>
                </a:solidFill>
                <a:effectLst/>
                <a:latin typeface="Söhne"/>
              </a:rPr>
              <a:t>The web page sends a request to the backend server, providing the unique identifier.</a:t>
            </a:r>
            <a:endParaRPr lang="ko-KR" altLang="en-US" dirty="0">
              <a:solidFill>
                <a:schemeClr val="tx1">
                  <a:lumMod val="75000"/>
                  <a:lumOff val="25000"/>
                </a:schemeClr>
              </a:solidFill>
              <a:cs typeface="Arial" pitchFamily="34" charset="0"/>
            </a:endParaRPr>
          </a:p>
        </p:txBody>
      </p:sp>
      <p:sp>
        <p:nvSpPr>
          <p:cNvPr id="116" name="TextBox 115">
            <a:extLst>
              <a:ext uri="{FF2B5EF4-FFF2-40B4-BE49-F238E27FC236}">
                <a16:creationId xmlns:a16="http://schemas.microsoft.com/office/drawing/2014/main" id="{10B051C9-A453-4EAE-8A72-3DA379F7DEF4}"/>
              </a:ext>
            </a:extLst>
          </p:cNvPr>
          <p:cNvSpPr txBox="1"/>
          <p:nvPr/>
        </p:nvSpPr>
        <p:spPr>
          <a:xfrm>
            <a:off x="40822" y="168149"/>
            <a:ext cx="6053334" cy="490949"/>
          </a:xfrm>
          <a:prstGeom prst="rect">
            <a:avLst/>
          </a:prstGeom>
          <a:noFill/>
        </p:spPr>
        <p:txBody>
          <a:bodyPr wrap="square" rtlCol="0">
            <a:spAutoFit/>
          </a:bodyPr>
          <a:lstStyle/>
          <a:p>
            <a:pPr algn="r"/>
            <a:r>
              <a:rPr lang="en-US" altLang="ko-KR" sz="2800" dirty="0">
                <a:solidFill>
                  <a:schemeClr val="tx1">
                    <a:lumMod val="85000"/>
                    <a:lumOff val="15000"/>
                  </a:schemeClr>
                </a:solidFill>
                <a:cs typeface="Arial" pitchFamily="34" charset="0"/>
              </a:rPr>
              <a:t>Step 3:Requesting Product Information</a:t>
            </a:r>
            <a:endParaRPr lang="ko-KR" altLang="en-US" sz="2800" dirty="0">
              <a:solidFill>
                <a:schemeClr val="tx1">
                  <a:lumMod val="85000"/>
                  <a:lumOff val="15000"/>
                </a:schemeClr>
              </a:solidFill>
              <a:cs typeface="Arial" pitchFamily="34" charset="0"/>
            </a:endParaRPr>
          </a:p>
        </p:txBody>
      </p:sp>
      <p:sp>
        <p:nvSpPr>
          <p:cNvPr id="118" name="TextBox 117">
            <a:extLst>
              <a:ext uri="{FF2B5EF4-FFF2-40B4-BE49-F238E27FC236}">
                <a16:creationId xmlns:a16="http://schemas.microsoft.com/office/drawing/2014/main" id="{8101185A-4DB2-B11B-1194-A9990EE90B64}"/>
              </a:ext>
            </a:extLst>
          </p:cNvPr>
          <p:cNvSpPr txBox="1"/>
          <p:nvPr/>
        </p:nvSpPr>
        <p:spPr>
          <a:xfrm>
            <a:off x="-1379093" y="2090931"/>
            <a:ext cx="5775649" cy="523220"/>
          </a:xfrm>
          <a:prstGeom prst="rect">
            <a:avLst/>
          </a:prstGeom>
          <a:noFill/>
        </p:spPr>
        <p:txBody>
          <a:bodyPr wrap="square" rtlCol="0">
            <a:spAutoFit/>
          </a:bodyPr>
          <a:lstStyle/>
          <a:p>
            <a:pPr algn="r"/>
            <a:r>
              <a:rPr lang="en-US" altLang="ko-KR" sz="2800" dirty="0">
                <a:solidFill>
                  <a:schemeClr val="tx1">
                    <a:lumMod val="85000"/>
                    <a:lumOff val="15000"/>
                  </a:schemeClr>
                </a:solidFill>
                <a:cs typeface="Arial" pitchFamily="34" charset="0"/>
              </a:rPr>
              <a:t>Step 4:Backend Verification</a:t>
            </a:r>
          </a:p>
        </p:txBody>
      </p:sp>
      <p:sp>
        <p:nvSpPr>
          <p:cNvPr id="120" name="TextBox 119">
            <a:extLst>
              <a:ext uri="{FF2B5EF4-FFF2-40B4-BE49-F238E27FC236}">
                <a16:creationId xmlns:a16="http://schemas.microsoft.com/office/drawing/2014/main" id="{CA2847D8-A554-FD8E-101E-E2687C32D85A}"/>
              </a:ext>
            </a:extLst>
          </p:cNvPr>
          <p:cNvSpPr txBox="1"/>
          <p:nvPr/>
        </p:nvSpPr>
        <p:spPr>
          <a:xfrm>
            <a:off x="298698" y="2680363"/>
            <a:ext cx="5095263" cy="923330"/>
          </a:xfrm>
          <a:prstGeom prst="rect">
            <a:avLst/>
          </a:prstGeom>
          <a:noFill/>
        </p:spPr>
        <p:txBody>
          <a:bodyPr wrap="square" rtlCol="0">
            <a:spAutoFit/>
          </a:bodyPr>
          <a:lstStyle/>
          <a:p>
            <a:pPr algn="just"/>
            <a:r>
              <a:rPr lang="en-US" b="0" i="0" dirty="0">
                <a:solidFill>
                  <a:srgbClr val="0D0D0D"/>
                </a:solidFill>
                <a:effectLst/>
                <a:latin typeface="Söhne"/>
              </a:rPr>
              <a:t>The backend server receives the request and queries the blockchain using the unique identifier to fetch the product's information. </a:t>
            </a:r>
            <a:endParaRPr lang="ko-KR" altLang="en-US" dirty="0">
              <a:solidFill>
                <a:schemeClr val="tx1">
                  <a:lumMod val="75000"/>
                  <a:lumOff val="25000"/>
                </a:schemeClr>
              </a:solidFill>
              <a:cs typeface="Arial" pitchFamily="34" charset="0"/>
            </a:endParaRPr>
          </a:p>
        </p:txBody>
      </p:sp>
      <p:cxnSp>
        <p:nvCxnSpPr>
          <p:cNvPr id="125" name="Straight Connector 124">
            <a:extLst>
              <a:ext uri="{FF2B5EF4-FFF2-40B4-BE49-F238E27FC236}">
                <a16:creationId xmlns:a16="http://schemas.microsoft.com/office/drawing/2014/main" id="{F033959E-FD1C-FF07-6C59-8676C5230688}"/>
              </a:ext>
            </a:extLst>
          </p:cNvPr>
          <p:cNvCxnSpPr>
            <a:cxnSpLocks/>
          </p:cNvCxnSpPr>
          <p:nvPr/>
        </p:nvCxnSpPr>
        <p:spPr>
          <a:xfrm>
            <a:off x="397733" y="1934418"/>
            <a:ext cx="5339511" cy="0"/>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B1A4CAB-2036-85BD-66B9-5C690CF27BAD}"/>
              </a:ext>
            </a:extLst>
          </p:cNvPr>
          <p:cNvSpPr txBox="1"/>
          <p:nvPr/>
        </p:nvSpPr>
        <p:spPr>
          <a:xfrm>
            <a:off x="179663" y="4345732"/>
            <a:ext cx="5775649" cy="523220"/>
          </a:xfrm>
          <a:prstGeom prst="rect">
            <a:avLst/>
          </a:prstGeom>
          <a:noFill/>
        </p:spPr>
        <p:txBody>
          <a:bodyPr wrap="square" rtlCol="0">
            <a:spAutoFit/>
          </a:bodyPr>
          <a:lstStyle/>
          <a:p>
            <a:pPr algn="r"/>
            <a:r>
              <a:rPr lang="en-US" altLang="ko-KR" sz="2800" dirty="0">
                <a:solidFill>
                  <a:schemeClr val="tx1">
                    <a:lumMod val="85000"/>
                    <a:lumOff val="15000"/>
                  </a:schemeClr>
                </a:solidFill>
                <a:cs typeface="Arial" pitchFamily="34" charset="0"/>
              </a:rPr>
              <a:t>Step 5:Displaying Product Information</a:t>
            </a:r>
          </a:p>
        </p:txBody>
      </p:sp>
      <p:cxnSp>
        <p:nvCxnSpPr>
          <p:cNvPr id="127" name="Straight Connector 126">
            <a:extLst>
              <a:ext uri="{FF2B5EF4-FFF2-40B4-BE49-F238E27FC236}">
                <a16:creationId xmlns:a16="http://schemas.microsoft.com/office/drawing/2014/main" id="{AE2006B9-5254-C2F3-B109-C7673E84CCAF}"/>
              </a:ext>
            </a:extLst>
          </p:cNvPr>
          <p:cNvCxnSpPr>
            <a:cxnSpLocks/>
          </p:cNvCxnSpPr>
          <p:nvPr/>
        </p:nvCxnSpPr>
        <p:spPr>
          <a:xfrm>
            <a:off x="397731" y="6133194"/>
            <a:ext cx="5557581" cy="0"/>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C4D94E4-BA43-D0FB-E21E-167CD64CD145}"/>
              </a:ext>
            </a:extLst>
          </p:cNvPr>
          <p:cNvSpPr txBox="1"/>
          <p:nvPr/>
        </p:nvSpPr>
        <p:spPr>
          <a:xfrm>
            <a:off x="397731" y="4865290"/>
            <a:ext cx="5095263" cy="923330"/>
          </a:xfrm>
          <a:prstGeom prst="rect">
            <a:avLst/>
          </a:prstGeom>
          <a:noFill/>
        </p:spPr>
        <p:txBody>
          <a:bodyPr wrap="square" rtlCol="0">
            <a:spAutoFit/>
          </a:bodyPr>
          <a:lstStyle/>
          <a:p>
            <a:pPr algn="just"/>
            <a:r>
              <a:rPr lang="en-US" b="0" i="0" dirty="0">
                <a:solidFill>
                  <a:srgbClr val="0D0D0D"/>
                </a:solidFill>
                <a:effectLst/>
                <a:latin typeface="Söhne"/>
              </a:rPr>
              <a:t>The information may include product details, manufacturer information, and authentication status.</a:t>
            </a:r>
            <a:endParaRPr lang="ko-KR" altLang="en-US" dirty="0">
              <a:solidFill>
                <a:schemeClr val="tx1">
                  <a:lumMod val="75000"/>
                  <a:lumOff val="25000"/>
                </a:schemeClr>
              </a:solidFill>
              <a:cs typeface="Arial" pitchFamily="34" charset="0"/>
            </a:endParaRPr>
          </a:p>
        </p:txBody>
      </p:sp>
      <p:sp>
        <p:nvSpPr>
          <p:cNvPr id="132" name="TextBox 131">
            <a:extLst>
              <a:ext uri="{FF2B5EF4-FFF2-40B4-BE49-F238E27FC236}">
                <a16:creationId xmlns:a16="http://schemas.microsoft.com/office/drawing/2014/main" id="{125503CF-32B2-00FA-D7B0-73936883BADB}"/>
              </a:ext>
            </a:extLst>
          </p:cNvPr>
          <p:cNvSpPr txBox="1"/>
          <p:nvPr/>
        </p:nvSpPr>
        <p:spPr>
          <a:xfrm>
            <a:off x="6557472" y="149224"/>
            <a:ext cx="4337088" cy="524175"/>
          </a:xfrm>
          <a:prstGeom prst="rect">
            <a:avLst/>
          </a:prstGeom>
          <a:noFill/>
        </p:spPr>
        <p:txBody>
          <a:bodyPr wrap="square" rtlCol="0">
            <a:spAutoFit/>
          </a:bodyPr>
          <a:lstStyle/>
          <a:p>
            <a:pPr algn="r"/>
            <a:r>
              <a:rPr lang="en-US" altLang="ko-KR" sz="2800" dirty="0">
                <a:solidFill>
                  <a:schemeClr val="tx1">
                    <a:lumMod val="85000"/>
                    <a:lumOff val="15000"/>
                  </a:schemeClr>
                </a:solidFill>
                <a:cs typeface="Arial" pitchFamily="34" charset="0"/>
              </a:rPr>
              <a:t>Step 6:Verification Process</a:t>
            </a:r>
            <a:endParaRPr lang="ko-KR" altLang="en-US" sz="2800" dirty="0">
              <a:solidFill>
                <a:schemeClr val="tx1">
                  <a:lumMod val="85000"/>
                  <a:lumOff val="15000"/>
                </a:schemeClr>
              </a:solidFill>
              <a:cs typeface="Arial" pitchFamily="34" charset="0"/>
            </a:endParaRPr>
          </a:p>
        </p:txBody>
      </p:sp>
      <p:cxnSp>
        <p:nvCxnSpPr>
          <p:cNvPr id="133" name="Straight Connector 132">
            <a:extLst>
              <a:ext uri="{FF2B5EF4-FFF2-40B4-BE49-F238E27FC236}">
                <a16:creationId xmlns:a16="http://schemas.microsoft.com/office/drawing/2014/main" id="{E0AA594D-D3F7-EA86-A960-D72E761C1192}"/>
              </a:ext>
            </a:extLst>
          </p:cNvPr>
          <p:cNvCxnSpPr>
            <a:cxnSpLocks/>
          </p:cNvCxnSpPr>
          <p:nvPr/>
        </p:nvCxnSpPr>
        <p:spPr>
          <a:xfrm flipV="1">
            <a:off x="7025568" y="2989708"/>
            <a:ext cx="5066523" cy="1954"/>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38287F0-4DA5-4888-796B-DBED6B4FD77B}"/>
              </a:ext>
            </a:extLst>
          </p:cNvPr>
          <p:cNvSpPr txBox="1"/>
          <p:nvPr/>
        </p:nvSpPr>
        <p:spPr>
          <a:xfrm>
            <a:off x="6914356" y="670287"/>
            <a:ext cx="4879911" cy="1754326"/>
          </a:xfrm>
          <a:prstGeom prst="rect">
            <a:avLst/>
          </a:prstGeom>
          <a:noFill/>
        </p:spPr>
        <p:txBody>
          <a:bodyPr wrap="square" rtlCol="0">
            <a:spAutoFit/>
          </a:bodyPr>
          <a:lstStyle/>
          <a:p>
            <a:pPr algn="l"/>
            <a:r>
              <a:rPr lang="en-US" b="0" i="0" dirty="0">
                <a:solidFill>
                  <a:srgbClr val="0D0D0D"/>
                </a:solidFill>
                <a:effectLst/>
                <a:latin typeface="Söhne"/>
              </a:rPr>
              <a:t>The customer reviews the product information to verify its authenticity.</a:t>
            </a:r>
          </a:p>
          <a:p>
            <a:pPr algn="l"/>
            <a:r>
              <a:rPr lang="en-US" b="0" i="0" dirty="0">
                <a:solidFill>
                  <a:srgbClr val="0D0D0D"/>
                </a:solidFill>
                <a:effectLst/>
                <a:latin typeface="Söhne"/>
              </a:rPr>
              <a:t>They can also check the product's status on the blockchain, ensuring it has not been tampered with.</a:t>
            </a:r>
          </a:p>
          <a:p>
            <a:pPr algn="just"/>
            <a:endParaRPr lang="ko-KR" altLang="en-US" dirty="0">
              <a:solidFill>
                <a:schemeClr val="tx1">
                  <a:lumMod val="75000"/>
                  <a:lumOff val="25000"/>
                </a:schemeClr>
              </a:solidFill>
              <a:cs typeface="Arial" pitchFamily="34" charset="0"/>
            </a:endParaRPr>
          </a:p>
        </p:txBody>
      </p:sp>
      <p:sp>
        <p:nvSpPr>
          <p:cNvPr id="137" name="TextBox 136">
            <a:extLst>
              <a:ext uri="{FF2B5EF4-FFF2-40B4-BE49-F238E27FC236}">
                <a16:creationId xmlns:a16="http://schemas.microsoft.com/office/drawing/2014/main" id="{29F410A9-5FBB-4E4A-7A3B-239EE6194CF6}"/>
              </a:ext>
            </a:extLst>
          </p:cNvPr>
          <p:cNvSpPr txBox="1"/>
          <p:nvPr/>
        </p:nvSpPr>
        <p:spPr>
          <a:xfrm>
            <a:off x="6692477" y="3139640"/>
            <a:ext cx="4879910" cy="523220"/>
          </a:xfrm>
          <a:prstGeom prst="rect">
            <a:avLst/>
          </a:prstGeom>
          <a:noFill/>
        </p:spPr>
        <p:txBody>
          <a:bodyPr wrap="square" rtlCol="0">
            <a:spAutoFit/>
          </a:bodyPr>
          <a:lstStyle/>
          <a:p>
            <a:pPr algn="r"/>
            <a:r>
              <a:rPr lang="en-US" altLang="ko-KR" sz="2800" dirty="0">
                <a:solidFill>
                  <a:schemeClr val="tx1">
                    <a:lumMod val="85000"/>
                    <a:lumOff val="15000"/>
                  </a:schemeClr>
                </a:solidFill>
                <a:cs typeface="Arial" pitchFamily="34" charset="0"/>
              </a:rPr>
              <a:t>Step 7: Feedback &amp; Satisfaction</a:t>
            </a:r>
            <a:endParaRPr lang="ko-KR" altLang="en-US" sz="2800" dirty="0">
              <a:solidFill>
                <a:schemeClr val="tx1">
                  <a:lumMod val="85000"/>
                  <a:lumOff val="15000"/>
                </a:schemeClr>
              </a:solidFill>
              <a:cs typeface="Arial" pitchFamily="34" charset="0"/>
            </a:endParaRPr>
          </a:p>
        </p:txBody>
      </p:sp>
      <p:sp>
        <p:nvSpPr>
          <p:cNvPr id="138" name="TextBox 137">
            <a:extLst>
              <a:ext uri="{FF2B5EF4-FFF2-40B4-BE49-F238E27FC236}">
                <a16:creationId xmlns:a16="http://schemas.microsoft.com/office/drawing/2014/main" id="{AA6E53E4-BF15-D9A1-6DA0-C4B14E162515}"/>
              </a:ext>
            </a:extLst>
          </p:cNvPr>
          <p:cNvSpPr txBox="1"/>
          <p:nvPr/>
        </p:nvSpPr>
        <p:spPr>
          <a:xfrm>
            <a:off x="6974530" y="3799153"/>
            <a:ext cx="4879911" cy="1754326"/>
          </a:xfrm>
          <a:prstGeom prst="rect">
            <a:avLst/>
          </a:prstGeom>
          <a:noFill/>
        </p:spPr>
        <p:txBody>
          <a:bodyPr wrap="square" rtlCol="0">
            <a:spAutoFit/>
          </a:bodyPr>
          <a:lstStyle/>
          <a:p>
            <a:pPr algn="l"/>
            <a:r>
              <a:rPr lang="en-US" b="0" i="0" dirty="0">
                <a:solidFill>
                  <a:srgbClr val="0D0D0D"/>
                </a:solidFill>
                <a:effectLst/>
                <a:latin typeface="Söhne"/>
              </a:rPr>
              <a:t>The customer reviews the product information to verify its authenticity.</a:t>
            </a:r>
          </a:p>
          <a:p>
            <a:pPr algn="l"/>
            <a:r>
              <a:rPr lang="en-US" b="0" i="0" dirty="0">
                <a:solidFill>
                  <a:srgbClr val="0D0D0D"/>
                </a:solidFill>
                <a:effectLst/>
                <a:latin typeface="Söhne"/>
              </a:rPr>
              <a:t>They can also check the product's status on the blockchain, ensuring it has not been tampered with.</a:t>
            </a:r>
          </a:p>
          <a:p>
            <a:pPr algn="just"/>
            <a:endParaRPr lang="ko-KR" altLang="en-US" dirty="0">
              <a:solidFill>
                <a:schemeClr val="tx1">
                  <a:lumMod val="75000"/>
                  <a:lumOff val="25000"/>
                </a:schemeClr>
              </a:solidFill>
              <a:cs typeface="Arial" pitchFamily="34" charset="0"/>
            </a:endParaRPr>
          </a:p>
        </p:txBody>
      </p:sp>
      <p:cxnSp>
        <p:nvCxnSpPr>
          <p:cNvPr id="139" name="Straight Connector 138">
            <a:extLst>
              <a:ext uri="{FF2B5EF4-FFF2-40B4-BE49-F238E27FC236}">
                <a16:creationId xmlns:a16="http://schemas.microsoft.com/office/drawing/2014/main" id="{7C893825-3503-81EF-D8E6-46483A49A9CE}"/>
              </a:ext>
            </a:extLst>
          </p:cNvPr>
          <p:cNvCxnSpPr>
            <a:cxnSpLocks/>
          </p:cNvCxnSpPr>
          <p:nvPr/>
        </p:nvCxnSpPr>
        <p:spPr>
          <a:xfrm flipV="1">
            <a:off x="7025568" y="6117816"/>
            <a:ext cx="5066523" cy="1954"/>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9AF1F9A9-5D19-3A38-75FF-862EFAD87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972" y="1801287"/>
            <a:ext cx="1469470" cy="1072219"/>
          </a:xfrm>
          <a:prstGeom prst="rect">
            <a:avLst/>
          </a:prstGeom>
          <a:ln>
            <a:noFill/>
          </a:ln>
          <a:effectLst>
            <a:softEdge rad="112500"/>
          </a:effectLst>
        </p:spPr>
      </p:pic>
      <p:pic>
        <p:nvPicPr>
          <p:cNvPr id="143" name="Picture 142">
            <a:extLst>
              <a:ext uri="{FF2B5EF4-FFF2-40B4-BE49-F238E27FC236}">
                <a16:creationId xmlns:a16="http://schemas.microsoft.com/office/drawing/2014/main" id="{1C544E2F-C9D1-08CA-6746-A0623200938C}"/>
              </a:ext>
            </a:extLst>
          </p:cNvPr>
          <p:cNvPicPr>
            <a:picLocks noChangeAspect="1"/>
          </p:cNvPicPr>
          <p:nvPr/>
        </p:nvPicPr>
        <p:blipFill rotWithShape="1">
          <a:blip r:embed="rId3">
            <a:extLst>
              <a:ext uri="{28A0092B-C50C-407E-A947-70E740481C1C}">
                <a14:useLocalDpi xmlns:a14="http://schemas.microsoft.com/office/drawing/2010/main" val="0"/>
              </a:ext>
            </a:extLst>
          </a:blip>
          <a:srcRect t="38007" b="-1"/>
          <a:stretch/>
        </p:blipFill>
        <p:spPr>
          <a:xfrm>
            <a:off x="5223007" y="2908144"/>
            <a:ext cx="1469470" cy="977902"/>
          </a:xfrm>
          <a:prstGeom prst="rect">
            <a:avLst/>
          </a:prstGeom>
          <a:ln>
            <a:noFill/>
          </a:ln>
          <a:effectLst>
            <a:softEdge rad="112500"/>
          </a:effectLst>
        </p:spPr>
      </p:pic>
      <p:pic>
        <p:nvPicPr>
          <p:cNvPr id="145" name="Picture 144">
            <a:extLst>
              <a:ext uri="{FF2B5EF4-FFF2-40B4-BE49-F238E27FC236}">
                <a16:creationId xmlns:a16="http://schemas.microsoft.com/office/drawing/2014/main" id="{FEC6E63D-41F1-A0FF-1E97-70A3992DF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9282" y="4927216"/>
            <a:ext cx="1660849" cy="1252526"/>
          </a:xfrm>
          <a:prstGeom prst="rect">
            <a:avLst/>
          </a:prstGeom>
          <a:ln>
            <a:noFill/>
          </a:ln>
          <a:effectLst>
            <a:softEdge rad="112500"/>
          </a:effectLst>
        </p:spPr>
      </p:pic>
      <p:pic>
        <p:nvPicPr>
          <p:cNvPr id="149" name="Picture 148">
            <a:extLst>
              <a:ext uri="{FF2B5EF4-FFF2-40B4-BE49-F238E27FC236}">
                <a16:creationId xmlns:a16="http://schemas.microsoft.com/office/drawing/2014/main" id="{5472ADB8-8019-8DCF-3C32-C27C78B0F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211135" y="702691"/>
            <a:ext cx="1469470" cy="1149593"/>
          </a:xfrm>
          <a:prstGeom prst="rect">
            <a:avLst/>
          </a:prstGeom>
          <a:ln>
            <a:noFill/>
          </a:ln>
          <a:effectLst>
            <a:softEdge rad="112500"/>
          </a:effectLst>
        </p:spPr>
      </p:pic>
      <p:pic>
        <p:nvPicPr>
          <p:cNvPr id="2" name="Picture 1">
            <a:extLst>
              <a:ext uri="{FF2B5EF4-FFF2-40B4-BE49-F238E27FC236}">
                <a16:creationId xmlns:a16="http://schemas.microsoft.com/office/drawing/2014/main" id="{45B71B1F-0DC3-60CC-6171-3B42B6E86BE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373825" y="52178"/>
            <a:ext cx="718266" cy="718266"/>
          </a:xfrm>
          <a:prstGeom prst="rect">
            <a:avLst/>
          </a:prstGeom>
        </p:spPr>
      </p:pic>
    </p:spTree>
    <p:extLst>
      <p:ext uri="{BB962C8B-B14F-4D97-AF65-F5344CB8AC3E}">
        <p14:creationId xmlns:p14="http://schemas.microsoft.com/office/powerpoint/2010/main" val="848212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752</Words>
  <Application>Microsoft Office PowerPoint</Application>
  <PresentationFormat>Widescreen</PresentationFormat>
  <Paragraphs>99</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Söhne</vt:lpstr>
      <vt:lpstr>Wingdings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Anupam And Abhinav</dc:creator>
  <cp:lastModifiedBy>A2_Brijesh Nishad_23</cp:lastModifiedBy>
  <cp:revision>110</cp:revision>
  <dcterms:created xsi:type="dcterms:W3CDTF">2024-04-03T12:41:13Z</dcterms:created>
  <dcterms:modified xsi:type="dcterms:W3CDTF">2024-10-18T04:55:22Z</dcterms:modified>
</cp:coreProperties>
</file>